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81" r:id="rId2"/>
    <p:sldMasterId id="2147483685" r:id="rId3"/>
    <p:sldMasterId id="2147483739" r:id="rId4"/>
  </p:sldMasterIdLst>
  <p:notesMasterIdLst>
    <p:notesMasterId r:id="rId31"/>
  </p:notesMasterIdLst>
  <p:handoutMasterIdLst>
    <p:handoutMasterId r:id="rId32"/>
  </p:handoutMasterIdLst>
  <p:sldIdLst>
    <p:sldId id="260" r:id="rId5"/>
    <p:sldId id="488" r:id="rId6"/>
    <p:sldId id="504" r:id="rId7"/>
    <p:sldId id="489" r:id="rId8"/>
    <p:sldId id="503" r:id="rId9"/>
    <p:sldId id="529" r:id="rId10"/>
    <p:sldId id="432" r:id="rId11"/>
    <p:sldId id="431" r:id="rId12"/>
    <p:sldId id="491" r:id="rId13"/>
    <p:sldId id="513" r:id="rId14"/>
    <p:sldId id="514" r:id="rId15"/>
    <p:sldId id="515" r:id="rId16"/>
    <p:sldId id="516" r:id="rId17"/>
    <p:sldId id="517" r:id="rId18"/>
    <p:sldId id="518" r:id="rId19"/>
    <p:sldId id="519" r:id="rId20"/>
    <p:sldId id="520" r:id="rId21"/>
    <p:sldId id="521" r:id="rId22"/>
    <p:sldId id="522" r:id="rId23"/>
    <p:sldId id="523" r:id="rId24"/>
    <p:sldId id="524" r:id="rId25"/>
    <p:sldId id="525" r:id="rId26"/>
    <p:sldId id="526" r:id="rId27"/>
    <p:sldId id="527" r:id="rId28"/>
    <p:sldId id="528" r:id="rId29"/>
    <p:sldId id="438" r:id="rId30"/>
  </p:sldIdLst>
  <p:sldSz cx="10058400" cy="7772400"/>
  <p:notesSz cx="7010400" cy="9296400"/>
  <p:defaultTextStyle>
    <a:defPPr>
      <a:defRPr lang="en-US"/>
    </a:defPPr>
    <a:lvl1pPr marL="0" algn="l" defTabSz="1016207" rtl="0" eaLnBrk="1" latinLnBrk="0" hangingPunct="1">
      <a:defRPr sz="2000" kern="1200">
        <a:solidFill>
          <a:schemeClr val="tx1"/>
        </a:solidFill>
        <a:latin typeface="+mn-lt"/>
        <a:ea typeface="+mn-ea"/>
        <a:cs typeface="+mn-cs"/>
      </a:defRPr>
    </a:lvl1pPr>
    <a:lvl2pPr marL="508108" algn="l" defTabSz="1016207" rtl="0" eaLnBrk="1" latinLnBrk="0" hangingPunct="1">
      <a:defRPr sz="2000" kern="1200">
        <a:solidFill>
          <a:schemeClr val="tx1"/>
        </a:solidFill>
        <a:latin typeface="+mn-lt"/>
        <a:ea typeface="+mn-ea"/>
        <a:cs typeface="+mn-cs"/>
      </a:defRPr>
    </a:lvl2pPr>
    <a:lvl3pPr marL="1016207" algn="l" defTabSz="1016207" rtl="0" eaLnBrk="1" latinLnBrk="0" hangingPunct="1">
      <a:defRPr sz="2000" kern="1200">
        <a:solidFill>
          <a:schemeClr val="tx1"/>
        </a:solidFill>
        <a:latin typeface="+mn-lt"/>
        <a:ea typeface="+mn-ea"/>
        <a:cs typeface="+mn-cs"/>
      </a:defRPr>
    </a:lvl3pPr>
    <a:lvl4pPr marL="1524311" algn="l" defTabSz="1016207" rtl="0" eaLnBrk="1" latinLnBrk="0" hangingPunct="1">
      <a:defRPr sz="2000" kern="1200">
        <a:solidFill>
          <a:schemeClr val="tx1"/>
        </a:solidFill>
        <a:latin typeface="+mn-lt"/>
        <a:ea typeface="+mn-ea"/>
        <a:cs typeface="+mn-cs"/>
      </a:defRPr>
    </a:lvl4pPr>
    <a:lvl5pPr marL="2032413" algn="l" defTabSz="1016207" rtl="0" eaLnBrk="1" latinLnBrk="0" hangingPunct="1">
      <a:defRPr sz="2000" kern="1200">
        <a:solidFill>
          <a:schemeClr val="tx1"/>
        </a:solidFill>
        <a:latin typeface="+mn-lt"/>
        <a:ea typeface="+mn-ea"/>
        <a:cs typeface="+mn-cs"/>
      </a:defRPr>
    </a:lvl5pPr>
    <a:lvl6pPr marL="2540516" algn="l" defTabSz="1016207" rtl="0" eaLnBrk="1" latinLnBrk="0" hangingPunct="1">
      <a:defRPr sz="2000" kern="1200">
        <a:solidFill>
          <a:schemeClr val="tx1"/>
        </a:solidFill>
        <a:latin typeface="+mn-lt"/>
        <a:ea typeface="+mn-ea"/>
        <a:cs typeface="+mn-cs"/>
      </a:defRPr>
    </a:lvl6pPr>
    <a:lvl7pPr marL="3048619" algn="l" defTabSz="1016207" rtl="0" eaLnBrk="1" latinLnBrk="0" hangingPunct="1">
      <a:defRPr sz="2000" kern="1200">
        <a:solidFill>
          <a:schemeClr val="tx1"/>
        </a:solidFill>
        <a:latin typeface="+mn-lt"/>
        <a:ea typeface="+mn-ea"/>
        <a:cs typeface="+mn-cs"/>
      </a:defRPr>
    </a:lvl7pPr>
    <a:lvl8pPr marL="3556725" algn="l" defTabSz="1016207" rtl="0" eaLnBrk="1" latinLnBrk="0" hangingPunct="1">
      <a:defRPr sz="2000" kern="1200">
        <a:solidFill>
          <a:schemeClr val="tx1"/>
        </a:solidFill>
        <a:latin typeface="+mn-lt"/>
        <a:ea typeface="+mn-ea"/>
        <a:cs typeface="+mn-cs"/>
      </a:defRPr>
    </a:lvl8pPr>
    <a:lvl9pPr marL="4064826" algn="l" defTabSz="1016207" rtl="0" eaLnBrk="1" latinLnBrk="0" hangingPunct="1">
      <a:defRPr sz="20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am Gibson" initials="ATG" lastIdx="1" clrIdx="0"/>
  <p:cmAuthor id="1" name="Michael Levoff" initials="" lastIdx="9" clrIdx="1"/>
  <p:cmAuthor id="2" name="Cleary Gottlieb Steen &amp; Hamilton LLP" initials="CGS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5839" autoAdjust="0"/>
  </p:normalViewPr>
  <p:slideViewPr>
    <p:cSldViewPr>
      <p:cViewPr>
        <p:scale>
          <a:sx n="90" d="100"/>
          <a:sy n="90" d="100"/>
        </p:scale>
        <p:origin x="-1136" y="-128"/>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13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2B8282A-B3D3-6947-9251-198877DD33EE}" type="datetimeFigureOut">
              <a:rPr lang="en-US" smtClean="0"/>
              <a:t>12/4/14</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400C10FB-F3FB-CB42-8B43-C898A126FB90}" type="slidenum">
              <a:rPr lang="en-US" smtClean="0"/>
              <a:t>‹#›</a:t>
            </a:fld>
            <a:endParaRPr lang="en-US"/>
          </a:p>
        </p:txBody>
      </p:sp>
    </p:spTree>
    <p:extLst>
      <p:ext uri="{BB962C8B-B14F-4D97-AF65-F5344CB8AC3E}">
        <p14:creationId xmlns:p14="http://schemas.microsoft.com/office/powerpoint/2010/main" val="8138990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B1D688C4-2BB0-4E73-86A2-B28406E96CD6}" type="datetimeFigureOut">
              <a:rPr lang="en-US" smtClean="0"/>
              <a:t>12/4/14</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B067DB9A-B7FE-4B39-810F-0509EACA0763}" type="slidenum">
              <a:rPr lang="en-US" smtClean="0"/>
              <a:t>‹#›</a:t>
            </a:fld>
            <a:endParaRPr lang="en-US"/>
          </a:p>
        </p:txBody>
      </p:sp>
    </p:spTree>
    <p:extLst>
      <p:ext uri="{BB962C8B-B14F-4D97-AF65-F5344CB8AC3E}">
        <p14:creationId xmlns:p14="http://schemas.microsoft.com/office/powerpoint/2010/main" val="3882210438"/>
      </p:ext>
    </p:extLst>
  </p:cSld>
  <p:clrMap bg1="lt1" tx1="dk1" bg2="lt2" tx2="dk2" accent1="accent1" accent2="accent2" accent3="accent3" accent4="accent4" accent5="accent5" accent6="accent6" hlink="hlink" folHlink="folHlink"/>
  <p:hf hdr="0" ftr="0" dt="0"/>
  <p:notesStyle>
    <a:lvl1pPr marL="0" algn="l" defTabSz="912047" rtl="0" eaLnBrk="1" latinLnBrk="0" hangingPunct="1">
      <a:defRPr sz="1200" kern="1200">
        <a:solidFill>
          <a:schemeClr val="tx1"/>
        </a:solidFill>
        <a:latin typeface="+mn-lt"/>
        <a:ea typeface="+mn-ea"/>
        <a:cs typeface="+mn-cs"/>
      </a:defRPr>
    </a:lvl1pPr>
    <a:lvl2pPr marL="456024" algn="l" defTabSz="912047" rtl="0" eaLnBrk="1" latinLnBrk="0" hangingPunct="1">
      <a:defRPr sz="1200" kern="1200">
        <a:solidFill>
          <a:schemeClr val="tx1"/>
        </a:solidFill>
        <a:latin typeface="+mn-lt"/>
        <a:ea typeface="+mn-ea"/>
        <a:cs typeface="+mn-cs"/>
      </a:defRPr>
    </a:lvl2pPr>
    <a:lvl3pPr marL="912047" algn="l" defTabSz="912047" rtl="0" eaLnBrk="1" latinLnBrk="0" hangingPunct="1">
      <a:defRPr sz="1200" kern="1200">
        <a:solidFill>
          <a:schemeClr val="tx1"/>
        </a:solidFill>
        <a:latin typeface="+mn-lt"/>
        <a:ea typeface="+mn-ea"/>
        <a:cs typeface="+mn-cs"/>
      </a:defRPr>
    </a:lvl3pPr>
    <a:lvl4pPr marL="1368074" algn="l" defTabSz="912047" rtl="0" eaLnBrk="1" latinLnBrk="0" hangingPunct="1">
      <a:defRPr sz="1200" kern="1200">
        <a:solidFill>
          <a:schemeClr val="tx1"/>
        </a:solidFill>
        <a:latin typeface="+mn-lt"/>
        <a:ea typeface="+mn-ea"/>
        <a:cs typeface="+mn-cs"/>
      </a:defRPr>
    </a:lvl4pPr>
    <a:lvl5pPr marL="1824099" algn="l" defTabSz="912047" rtl="0" eaLnBrk="1" latinLnBrk="0" hangingPunct="1">
      <a:defRPr sz="1200" kern="1200">
        <a:solidFill>
          <a:schemeClr val="tx1"/>
        </a:solidFill>
        <a:latin typeface="+mn-lt"/>
        <a:ea typeface="+mn-ea"/>
        <a:cs typeface="+mn-cs"/>
      </a:defRPr>
    </a:lvl5pPr>
    <a:lvl6pPr marL="2280128" algn="l" defTabSz="912047" rtl="0" eaLnBrk="1" latinLnBrk="0" hangingPunct="1">
      <a:defRPr sz="1200" kern="1200">
        <a:solidFill>
          <a:schemeClr val="tx1"/>
        </a:solidFill>
        <a:latin typeface="+mn-lt"/>
        <a:ea typeface="+mn-ea"/>
        <a:cs typeface="+mn-cs"/>
      </a:defRPr>
    </a:lvl6pPr>
    <a:lvl7pPr marL="2736153" algn="l" defTabSz="912047" rtl="0" eaLnBrk="1" latinLnBrk="0" hangingPunct="1">
      <a:defRPr sz="1200" kern="1200">
        <a:solidFill>
          <a:schemeClr val="tx1"/>
        </a:solidFill>
        <a:latin typeface="+mn-lt"/>
        <a:ea typeface="+mn-ea"/>
        <a:cs typeface="+mn-cs"/>
      </a:defRPr>
    </a:lvl7pPr>
    <a:lvl8pPr marL="3192176" algn="l" defTabSz="912047" rtl="0" eaLnBrk="1" latinLnBrk="0" hangingPunct="1">
      <a:defRPr sz="1200" kern="1200">
        <a:solidFill>
          <a:schemeClr val="tx1"/>
        </a:solidFill>
        <a:latin typeface="+mn-lt"/>
        <a:ea typeface="+mn-ea"/>
        <a:cs typeface="+mn-cs"/>
      </a:defRPr>
    </a:lvl8pPr>
    <a:lvl9pPr marL="3648202" algn="l" defTabSz="9120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696913"/>
            <a:ext cx="4511675" cy="3486150"/>
          </a:xfrm>
        </p:spPr>
      </p:sp>
      <p:sp>
        <p:nvSpPr>
          <p:cNvPr id="3" name="Notes Placeholder 2"/>
          <p:cNvSpPr>
            <a:spLocks noGrp="1"/>
          </p:cNvSpPr>
          <p:nvPr>
            <p:ph type="body" idx="1"/>
          </p:nvPr>
        </p:nvSpPr>
        <p:spPr/>
        <p:txBody>
          <a:bodyPr/>
          <a:lstStyle/>
          <a:p>
            <a:r>
              <a:rPr lang="en-US" dirty="0" smtClean="0"/>
              <a:t>Good</a:t>
            </a:r>
            <a:r>
              <a:rPr lang="en-US" baseline="0" dirty="0" smtClean="0"/>
              <a:t> evening.  My name is Larry Pesesky.  I am a senior vice president with Louis Berger, one of the consulting firms retained by RW Orange County to prepare the draft environmental impact statement for its proposed Sterling Forest Resort.  I will present a high-level, approximately 15-minute summary of </a:t>
            </a:r>
            <a:r>
              <a:rPr lang="en-US" baseline="0" dirty="0" err="1" smtClean="0"/>
              <a:t>of</a:t>
            </a:r>
            <a:r>
              <a:rPr lang="en-US" baseline="0" dirty="0" smtClean="0"/>
              <a:t> the DEIS content on behalf of RW Orange County.</a:t>
            </a:r>
            <a:endParaRPr lang="en-US" dirty="0"/>
          </a:p>
        </p:txBody>
      </p:sp>
      <p:sp>
        <p:nvSpPr>
          <p:cNvPr id="4" name="Slide Number Placeholder 3"/>
          <p:cNvSpPr>
            <a:spLocks noGrp="1"/>
          </p:cNvSpPr>
          <p:nvPr>
            <p:ph type="sldNum" sz="quarter" idx="10"/>
          </p:nvPr>
        </p:nvSpPr>
        <p:spPr/>
        <p:txBody>
          <a:bodyPr/>
          <a:lstStyle/>
          <a:p>
            <a:fld id="{B067DB9A-B7FE-4B39-810F-0509EACA0763}" type="slidenum">
              <a:rPr lang="en-US" smtClean="0"/>
              <a:t>0</a:t>
            </a:fld>
            <a:endParaRPr lang="en-US" dirty="0"/>
          </a:p>
        </p:txBody>
      </p:sp>
    </p:spTree>
    <p:extLst>
      <p:ext uri="{BB962C8B-B14F-4D97-AF65-F5344CB8AC3E}">
        <p14:creationId xmlns:p14="http://schemas.microsoft.com/office/powerpoint/2010/main" val="16558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 will cover these items.  You are encouraged to view the document on the Town’s website – www.tuxedogov.org.</a:t>
            </a:r>
            <a:endParaRPr lang="en-US" dirty="0"/>
          </a:p>
        </p:txBody>
      </p:sp>
      <p:sp>
        <p:nvSpPr>
          <p:cNvPr id="4" name="Slide Number Placeholder 3"/>
          <p:cNvSpPr>
            <a:spLocks noGrp="1"/>
          </p:cNvSpPr>
          <p:nvPr>
            <p:ph type="sldNum" sz="quarter" idx="10"/>
          </p:nvPr>
        </p:nvSpPr>
        <p:spPr/>
        <p:txBody>
          <a:bodyPr/>
          <a:lstStyle/>
          <a:p>
            <a:fld id="{B067DB9A-B7FE-4B39-810F-0509EACA0763}" type="slidenum">
              <a:rPr lang="en-US" smtClean="0"/>
              <a:t>1</a:t>
            </a:fld>
            <a:endParaRPr lang="en-US"/>
          </a:p>
        </p:txBody>
      </p:sp>
    </p:spTree>
    <p:extLst>
      <p:ext uri="{BB962C8B-B14F-4D97-AF65-F5344CB8AC3E}">
        <p14:creationId xmlns:p14="http://schemas.microsoft.com/office/powerpoint/2010/main" val="112317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site consists of private property, known as </a:t>
            </a:r>
            <a:r>
              <a:rPr lang="en-US" sz="1200" b="0" u="none" dirty="0" smtClean="0"/>
              <a:t>“Ren-Faire Properties,” </a:t>
            </a:r>
            <a:r>
              <a:rPr lang="en-US" dirty="0" smtClean="0"/>
              <a:t>located in the northwest corner of</a:t>
            </a:r>
            <a:r>
              <a:rPr lang="en-US" baseline="0" dirty="0" smtClean="0"/>
              <a:t> the Town of Tuxedo, straddling NY State Route 17A.  The parcels comprising the site total about 240 acres.</a:t>
            </a:r>
            <a:endParaRPr lang="en-US" dirty="0"/>
          </a:p>
        </p:txBody>
      </p:sp>
      <p:sp>
        <p:nvSpPr>
          <p:cNvPr id="4" name="Slide Number Placeholder 3"/>
          <p:cNvSpPr>
            <a:spLocks noGrp="1"/>
          </p:cNvSpPr>
          <p:nvPr>
            <p:ph type="sldNum" sz="quarter" idx="10"/>
          </p:nvPr>
        </p:nvSpPr>
        <p:spPr/>
        <p:txBody>
          <a:bodyPr/>
          <a:lstStyle/>
          <a:p>
            <a:fld id="{B067DB9A-B7FE-4B39-810F-0509EACA0763}" type="slidenum">
              <a:rPr lang="en-US" smtClean="0"/>
              <a:t>2</a:t>
            </a:fld>
            <a:endParaRPr lang="en-US"/>
          </a:p>
        </p:txBody>
      </p:sp>
    </p:spTree>
    <p:extLst>
      <p:ext uri="{BB962C8B-B14F-4D97-AF65-F5344CB8AC3E}">
        <p14:creationId xmlns:p14="http://schemas.microsoft.com/office/powerpoint/2010/main" val="69230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100" dirty="0" smtClean="0"/>
              <a:t>An “Integrated Resort” is proposed</a:t>
            </a:r>
            <a:r>
              <a:rPr lang="en-US" sz="2100" baseline="0" dirty="0" smtClean="0"/>
              <a:t> with these uses </a:t>
            </a:r>
            <a:r>
              <a:rPr lang="en-US" sz="2100" dirty="0" smtClean="0"/>
              <a:t>with multiple attractions for gaming and non-gaming guests across all age groups</a:t>
            </a:r>
          </a:p>
          <a:p>
            <a:pPr lvl="1"/>
            <a:r>
              <a:rPr lang="en-US" sz="2100" dirty="0" smtClean="0"/>
              <a:t>The resort setting would make this a global destination for an estimated 7.8 million new visitors, that would be different from existing casinos in Northeast. </a:t>
            </a:r>
            <a:endParaRPr lang="en-US" dirty="0"/>
          </a:p>
        </p:txBody>
      </p:sp>
      <p:sp>
        <p:nvSpPr>
          <p:cNvPr id="4" name="Slide Number Placeholder 3"/>
          <p:cNvSpPr>
            <a:spLocks noGrp="1"/>
          </p:cNvSpPr>
          <p:nvPr>
            <p:ph type="sldNum" sz="quarter" idx="10"/>
          </p:nvPr>
        </p:nvSpPr>
        <p:spPr/>
        <p:txBody>
          <a:bodyPr/>
          <a:lstStyle/>
          <a:p>
            <a:fld id="{B067DB9A-B7FE-4B39-810F-0509EACA0763}" type="slidenum">
              <a:rPr lang="en-US" smtClean="0"/>
              <a:t>3</a:t>
            </a:fld>
            <a:endParaRPr lang="en-US"/>
          </a:p>
        </p:txBody>
      </p:sp>
    </p:spTree>
    <p:extLst>
      <p:ext uri="{BB962C8B-B14F-4D97-AF65-F5344CB8AC3E}">
        <p14:creationId xmlns:p14="http://schemas.microsoft.com/office/powerpoint/2010/main" val="2893098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8.jpeg"/><Relationship Id="rId1" Type="http://schemas.openxmlformats.org/officeDocument/2006/relationships/slideMaster" Target="../slideMasters/slideMaster4.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Front - White">
    <p:spTree>
      <p:nvGrpSpPr>
        <p:cNvPr id="1" name=""/>
        <p:cNvGrpSpPr/>
        <p:nvPr/>
      </p:nvGrpSpPr>
      <p:grpSpPr>
        <a:xfrm>
          <a:off x="0" y="0"/>
          <a:ext cx="0" cy="0"/>
          <a:chOff x="0" y="0"/>
          <a:chExt cx="0" cy="0"/>
        </a:xfrm>
      </p:grpSpPr>
      <p:sp>
        <p:nvSpPr>
          <p:cNvPr id="12" name="Rectangle 77"/>
          <p:cNvSpPr>
            <a:spLocks noGrp="1" noChangeArrowheads="1"/>
          </p:cNvSpPr>
          <p:nvPr>
            <p:ph type="subTitle" sz="quarter" idx="1"/>
          </p:nvPr>
        </p:nvSpPr>
        <p:spPr>
          <a:xfrm>
            <a:off x="525623" y="6055995"/>
            <a:ext cx="6733540" cy="966154"/>
          </a:xfrm>
          <a:prstGeom prst="rect">
            <a:avLst/>
          </a:prstGeom>
        </p:spPr>
        <p:txBody>
          <a:bodyPr lIns="97252" tIns="48626" rIns="97252" bIns="48626"/>
          <a:lstStyle>
            <a:lvl1pPr marL="0" indent="0" algn="l">
              <a:spcBef>
                <a:spcPct val="25000"/>
              </a:spcBef>
              <a:buFont typeface="Wingdings 2" pitchFamily="18" charset="2"/>
              <a:buNone/>
              <a:defRPr sz="1400">
                <a:solidFill>
                  <a:schemeClr val="bg1">
                    <a:lumMod val="50000"/>
                  </a:schemeClr>
                </a:solidFill>
                <a:latin typeface="Arial" pitchFamily="34" charset="0"/>
                <a:cs typeface="Arial" pitchFamily="34" charset="0"/>
              </a:defRPr>
            </a:lvl1pPr>
          </a:lstStyle>
          <a:p>
            <a:r>
              <a:rPr lang="en-US" smtClean="0"/>
              <a:t>Click to edit Master subtitle style</a:t>
            </a:r>
            <a:endParaRPr lang="en-US" dirty="0"/>
          </a:p>
        </p:txBody>
      </p:sp>
      <p:sp>
        <p:nvSpPr>
          <p:cNvPr id="13" name="Rectangle 76"/>
          <p:cNvSpPr>
            <a:spLocks noGrp="1" noChangeArrowheads="1"/>
          </p:cNvSpPr>
          <p:nvPr>
            <p:ph type="ctrTitle" sz="quarter"/>
          </p:nvPr>
        </p:nvSpPr>
        <p:spPr>
          <a:xfrm>
            <a:off x="525623" y="4694026"/>
            <a:ext cx="6733540" cy="1295400"/>
          </a:xfrm>
          <a:prstGeom prst="rect">
            <a:avLst/>
          </a:prstGeom>
        </p:spPr>
        <p:txBody>
          <a:bodyPr lIns="97252" tIns="48626" rIns="97252" bIns="48626" anchor="t"/>
          <a:lstStyle>
            <a:lvl1pPr algn="l">
              <a:defRPr lang="en-US" sz="2300" b="1" cap="none" baseline="0" dirty="0">
                <a:solidFill>
                  <a:schemeClr val="bg1">
                    <a:lumMod val="50000"/>
                  </a:schemeClr>
                </a:solidFill>
                <a:latin typeface="Arial" pitchFamily="34" charset="0"/>
                <a:ea typeface="+mj-ea"/>
                <a:cs typeface="Arial" pitchFamily="34" charset="0"/>
              </a:defRPr>
            </a:lvl1pPr>
          </a:lstStyle>
          <a:p>
            <a:r>
              <a:rPr lang="en-US" smtClean="0"/>
              <a:t>Click to edit Master title style</a:t>
            </a:r>
            <a:endParaRPr lang="en-US" dirty="0"/>
          </a:p>
        </p:txBody>
      </p:sp>
      <p:sp>
        <p:nvSpPr>
          <p:cNvPr id="6" name="Text Box 71"/>
          <p:cNvSpPr txBox="1">
            <a:spLocks noChangeArrowheads="1"/>
          </p:cNvSpPr>
          <p:nvPr/>
        </p:nvSpPr>
        <p:spPr bwMode="white">
          <a:xfrm>
            <a:off x="499429" y="7081521"/>
            <a:ext cx="9172110" cy="394980"/>
          </a:xfrm>
          <a:prstGeom prst="rect">
            <a:avLst/>
          </a:prstGeom>
          <a:noFill/>
          <a:ln w="9525">
            <a:noFill/>
            <a:miter lim="800000"/>
            <a:headEnd/>
            <a:tailEnd/>
          </a:ln>
          <a:effectLst/>
        </p:spPr>
        <p:txBody>
          <a:bodyPr wrap="square" lIns="0" tIns="0" rIns="0" bIns="0">
            <a:spAutoFit/>
          </a:bodyPr>
          <a:lstStyle/>
          <a:p>
            <a:pPr>
              <a:spcAft>
                <a:spcPts val="212"/>
              </a:spcAft>
            </a:pPr>
            <a:r>
              <a:rPr lang="en-US" sz="800" dirty="0">
                <a:solidFill>
                  <a:schemeClr val="bg1">
                    <a:lumMod val="50000"/>
                  </a:schemeClr>
                </a:solidFill>
                <a:latin typeface="Arial" charset="0"/>
              </a:rPr>
              <a:t>© </a:t>
            </a:r>
            <a:r>
              <a:rPr lang="en-US" sz="800" dirty="0" smtClean="0">
                <a:solidFill>
                  <a:schemeClr val="bg1">
                    <a:lumMod val="50000"/>
                  </a:schemeClr>
                </a:solidFill>
                <a:latin typeface="Arial" charset="0"/>
              </a:rPr>
              <a:t>2014</a:t>
            </a:r>
            <a:r>
              <a:rPr lang="en-US" sz="800" baseline="0" dirty="0" smtClean="0">
                <a:solidFill>
                  <a:schemeClr val="bg1">
                    <a:lumMod val="50000"/>
                  </a:schemeClr>
                </a:solidFill>
                <a:latin typeface="Arial" charset="0"/>
              </a:rPr>
              <a:t> </a:t>
            </a:r>
            <a:r>
              <a:rPr lang="en-US" sz="800" dirty="0" smtClean="0">
                <a:solidFill>
                  <a:schemeClr val="bg1">
                    <a:lumMod val="50000"/>
                  </a:schemeClr>
                </a:solidFill>
                <a:latin typeface="Arial" charset="0"/>
              </a:rPr>
              <a:t>Cleary </a:t>
            </a:r>
            <a:r>
              <a:rPr lang="en-US" sz="800" dirty="0">
                <a:solidFill>
                  <a:schemeClr val="bg1">
                    <a:lumMod val="50000"/>
                  </a:schemeClr>
                </a:solidFill>
                <a:latin typeface="Arial" charset="0"/>
              </a:rPr>
              <a:t>Gottlieb Steen &amp; Hamilton LLP. All rights reserved</a:t>
            </a:r>
            <a:r>
              <a:rPr lang="en-US" sz="800" dirty="0" smtClean="0">
                <a:solidFill>
                  <a:schemeClr val="bg1">
                    <a:lumMod val="50000"/>
                  </a:schemeClr>
                </a:solidFill>
                <a:latin typeface="Arial" charset="0"/>
              </a:rPr>
              <a:t>.</a:t>
            </a:r>
          </a:p>
          <a:p>
            <a:pPr marL="0" marR="0" indent="0" algn="l" defTabSz="972520" rtl="0" eaLnBrk="1" fontAlgn="auto" latinLnBrk="0" hangingPunct="1">
              <a:lnSpc>
                <a:spcPct val="100000"/>
              </a:lnSpc>
              <a:spcBef>
                <a:spcPts val="0"/>
              </a:spcBef>
              <a:spcAft>
                <a:spcPts val="212"/>
              </a:spcAft>
              <a:buClrTx/>
              <a:buSzTx/>
              <a:buFontTx/>
              <a:buNone/>
              <a:tabLst/>
              <a:defRPr/>
            </a:pPr>
            <a:r>
              <a:rPr lang="en-US" sz="800" b="0" i="0" kern="1200" baseline="0" dirty="0" smtClean="0">
                <a:solidFill>
                  <a:schemeClr val="bg1">
                    <a:lumMod val="50000"/>
                  </a:schemeClr>
                </a:solidFill>
                <a:latin typeface="Arial" pitchFamily="34" charset="0"/>
                <a:ea typeface="+mn-ea"/>
                <a:cs typeface="+mn-cs"/>
              </a:rPr>
              <a:t>Throughout this presentation, “Cleary Gottlieb” and the “firm” refer to Cleary Gottlieb Steen &amp; Hamilton LLP and its affiliated entities in certain jurisdictions, and the term “offices” includes offices </a:t>
            </a:r>
            <a:br>
              <a:rPr lang="en-US" sz="800" b="0" i="0" kern="1200" baseline="0" dirty="0" smtClean="0">
                <a:solidFill>
                  <a:schemeClr val="bg1">
                    <a:lumMod val="50000"/>
                  </a:schemeClr>
                </a:solidFill>
                <a:latin typeface="Arial" pitchFamily="34" charset="0"/>
                <a:ea typeface="+mn-ea"/>
                <a:cs typeface="+mn-cs"/>
              </a:rPr>
            </a:br>
            <a:r>
              <a:rPr lang="en-US" sz="800" b="0" i="0" kern="1200" baseline="0" dirty="0" smtClean="0">
                <a:solidFill>
                  <a:schemeClr val="bg1">
                    <a:lumMod val="50000"/>
                  </a:schemeClr>
                </a:solidFill>
                <a:latin typeface="Arial" pitchFamily="34" charset="0"/>
                <a:ea typeface="+mn-ea"/>
                <a:cs typeface="+mn-cs"/>
              </a:rPr>
              <a:t>of those affiliated entities.</a:t>
            </a:r>
            <a:endParaRPr lang="en-US" sz="800" dirty="0">
              <a:solidFill>
                <a:schemeClr val="bg1">
                  <a:lumMod val="50000"/>
                </a:schemeClr>
              </a:solidFill>
              <a:latin typeface="Arial" charset="0"/>
            </a:endParaRPr>
          </a:p>
        </p:txBody>
      </p:sp>
      <p:pic>
        <p:nvPicPr>
          <p:cNvPr id="8" name="Picture 15" descr="C:\Documents and Settings\vvergara\Desktop\CG_S_425.png"/>
          <p:cNvPicPr>
            <a:picLocks noChangeAspect="1" noChangeArrowheads="1"/>
          </p:cNvPicPr>
          <p:nvPr/>
        </p:nvPicPr>
        <p:blipFill>
          <a:blip r:embed="rId2" cstate="print"/>
          <a:srcRect/>
          <a:stretch>
            <a:fillRect/>
          </a:stretch>
        </p:blipFill>
        <p:spPr bwMode="gray">
          <a:xfrm>
            <a:off x="7540577" y="3005328"/>
            <a:ext cx="2363079" cy="1471719"/>
          </a:xfrm>
          <a:prstGeom prst="rect">
            <a:avLst/>
          </a:prstGeom>
          <a:noFill/>
          <a:ln w="9525">
            <a:noFill/>
            <a:miter lim="800000"/>
            <a:headEnd/>
            <a:tailEnd/>
          </a:ln>
        </p:spPr>
      </p:pic>
      <p:sp>
        <p:nvSpPr>
          <p:cNvPr id="7" name="Rectangle 97"/>
          <p:cNvSpPr>
            <a:spLocks noChangeArrowheads="1"/>
          </p:cNvSpPr>
          <p:nvPr/>
        </p:nvSpPr>
        <p:spPr bwMode="gray">
          <a:xfrm>
            <a:off x="0" y="0"/>
            <a:ext cx="10058400" cy="310896"/>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lIns="109728" tIns="54864" rIns="109728" bIns="54864" anchor="ctr"/>
          <a:lstStyle/>
          <a:p>
            <a:pPr eaLnBrk="0" hangingPunct="0">
              <a:defRPr/>
            </a:pPr>
            <a:endParaRPr lang="en-US">
              <a:ea typeface="+mn-ea"/>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New Section">
    <p:spTree>
      <p:nvGrpSpPr>
        <p:cNvPr id="1" name=""/>
        <p:cNvGrpSpPr/>
        <p:nvPr/>
      </p:nvGrpSpPr>
      <p:grpSpPr>
        <a:xfrm>
          <a:off x="0" y="0"/>
          <a:ext cx="0" cy="0"/>
          <a:chOff x="0" y="0"/>
          <a:chExt cx="0" cy="0"/>
        </a:xfrm>
      </p:grpSpPr>
      <p:sp>
        <p:nvSpPr>
          <p:cNvPr id="17" name="Rectangle 77"/>
          <p:cNvSpPr>
            <a:spLocks noGrp="1" noChangeArrowheads="1"/>
          </p:cNvSpPr>
          <p:nvPr>
            <p:ph type="subTitle" sz="quarter" idx="1"/>
          </p:nvPr>
        </p:nvSpPr>
        <p:spPr>
          <a:xfrm>
            <a:off x="525622" y="6055996"/>
            <a:ext cx="4639452" cy="966154"/>
          </a:xfrm>
          <a:prstGeom prst="rect">
            <a:avLst/>
          </a:prstGeom>
        </p:spPr>
        <p:txBody>
          <a:bodyPr lIns="97244" tIns="48622" rIns="97244" bIns="48622"/>
          <a:lstStyle>
            <a:lvl1pPr marL="0" indent="0" algn="l">
              <a:spcBef>
                <a:spcPct val="25000"/>
              </a:spcBef>
              <a:buFont typeface="Wingdings 2" pitchFamily="18" charset="2"/>
              <a:buNone/>
              <a:defRPr sz="1400">
                <a:solidFill>
                  <a:schemeClr val="bg1"/>
                </a:solidFill>
              </a:defRPr>
            </a:lvl1pPr>
          </a:lstStyle>
          <a:p>
            <a:r>
              <a:rPr lang="en-US" smtClean="0"/>
              <a:t>Click to edit Master subtitle style</a:t>
            </a:r>
            <a:endParaRPr lang="en-US" dirty="0"/>
          </a:p>
        </p:txBody>
      </p:sp>
      <p:sp>
        <p:nvSpPr>
          <p:cNvPr id="18" name="Rectangle 76"/>
          <p:cNvSpPr>
            <a:spLocks noGrp="1" noChangeArrowheads="1"/>
          </p:cNvSpPr>
          <p:nvPr>
            <p:ph type="ctrTitle" sz="quarter"/>
          </p:nvPr>
        </p:nvSpPr>
        <p:spPr>
          <a:xfrm>
            <a:off x="525622" y="4694026"/>
            <a:ext cx="4639452" cy="1295400"/>
          </a:xfrm>
          <a:prstGeom prst="rect">
            <a:avLst/>
          </a:prstGeom>
        </p:spPr>
        <p:txBody>
          <a:bodyPr lIns="97244" tIns="48622" rIns="97244" bIns="48622" anchor="t"/>
          <a:lstStyle>
            <a:lvl1pPr marL="0" marR="0" indent="0" algn="l" defTabSz="972442" rtl="0" eaLnBrk="1" fontAlgn="auto" latinLnBrk="0" hangingPunct="1">
              <a:lnSpc>
                <a:spcPct val="100000"/>
              </a:lnSpc>
              <a:spcBef>
                <a:spcPct val="0"/>
              </a:spcBef>
              <a:spcAft>
                <a:spcPts val="0"/>
              </a:spcAft>
              <a:buClrTx/>
              <a:buSzTx/>
              <a:buFontTx/>
              <a:buNone/>
              <a:tabLst/>
              <a:defRPr lang="en-US" sz="2300" b="1" cap="none" baseline="0" dirty="0">
                <a:solidFill>
                  <a:schemeClr val="bg1"/>
                </a:solidFill>
                <a:latin typeface="+mj-lt"/>
                <a:ea typeface="+mj-ea"/>
                <a:cs typeface="+mj-cs"/>
              </a:defRPr>
            </a:lvl1pPr>
          </a:lstStyle>
          <a:p>
            <a:pPr lvl="0"/>
            <a:r>
              <a:rPr lang="en-US" smtClean="0"/>
              <a:t>Click to edit Master title style</a:t>
            </a:r>
            <a:endParaRPr lang="en-US" dirty="0"/>
          </a:p>
        </p:txBody>
      </p:sp>
      <p:pic>
        <p:nvPicPr>
          <p:cNvPr id="8" name="Picture 11" descr="CG_S_Gradient.png"/>
          <p:cNvPicPr>
            <a:picLocks noChangeAspect="1"/>
          </p:cNvPicPr>
          <p:nvPr userDrawn="1"/>
        </p:nvPicPr>
        <p:blipFill>
          <a:blip r:embed="rId2" cstate="print">
            <a:lum contrast="10000"/>
          </a:blip>
          <a:srcRect/>
          <a:stretch>
            <a:fillRect/>
          </a:stretch>
        </p:blipFill>
        <p:spPr bwMode="auto">
          <a:xfrm>
            <a:off x="7540577" y="3005329"/>
            <a:ext cx="2363079" cy="1471719"/>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Slide Back - Black - always include">
    <p:spTree>
      <p:nvGrpSpPr>
        <p:cNvPr id="1" name=""/>
        <p:cNvGrpSpPr/>
        <p:nvPr/>
      </p:nvGrpSpPr>
      <p:grpSpPr>
        <a:xfrm>
          <a:off x="0" y="0"/>
          <a:ext cx="0" cy="0"/>
          <a:chOff x="0" y="0"/>
          <a:chExt cx="0" cy="0"/>
        </a:xfrm>
      </p:grpSpPr>
      <p:pic>
        <p:nvPicPr>
          <p:cNvPr id="12" name="Picture 9" descr="CGSH_LLP_Gradient.png"/>
          <p:cNvPicPr>
            <a:picLocks noChangeAspect="1"/>
          </p:cNvPicPr>
          <p:nvPr userDrawn="1"/>
        </p:nvPicPr>
        <p:blipFill>
          <a:blip r:embed="rId2" cstate="print"/>
          <a:srcRect/>
          <a:stretch>
            <a:fillRect/>
          </a:stretch>
        </p:blipFill>
        <p:spPr bwMode="auto">
          <a:xfrm>
            <a:off x="4847157" y="6622732"/>
            <a:ext cx="4887754" cy="561340"/>
          </a:xfrm>
          <a:prstGeom prst="rect">
            <a:avLst/>
          </a:prstGeom>
          <a:noFill/>
          <a:ln w="9525">
            <a:noFill/>
            <a:miter lim="800000"/>
            <a:headEnd/>
            <a:tailEnd/>
          </a:ln>
        </p:spPr>
      </p:pic>
      <p:sp>
        <p:nvSpPr>
          <p:cNvPr id="13" name="TextBox 12"/>
          <p:cNvSpPr txBox="1"/>
          <p:nvPr userDrawn="1"/>
        </p:nvSpPr>
        <p:spPr>
          <a:xfrm>
            <a:off x="8065341" y="7097715"/>
            <a:ext cx="1482778" cy="169277"/>
          </a:xfrm>
          <a:prstGeom prst="rect">
            <a:avLst/>
          </a:prstGeom>
          <a:noFill/>
        </p:spPr>
        <p:txBody>
          <a:bodyPr wrap="none" lIns="0" tIns="0" rIns="0" bIns="0">
            <a:spAutoFit/>
          </a:bodyPr>
          <a:lstStyle/>
          <a:p>
            <a:pPr algn="r">
              <a:defRPr/>
            </a:pPr>
            <a:r>
              <a:rPr lang="en-US" sz="1100" dirty="0">
                <a:solidFill>
                  <a:schemeClr val="bg1">
                    <a:lumMod val="65000"/>
                  </a:schemeClr>
                </a:solidFill>
                <a:latin typeface="Arial"/>
                <a:ea typeface="+mn-ea"/>
                <a:cs typeface="Arial"/>
              </a:rPr>
              <a:t>www.clearygottlieb.com</a:t>
            </a:r>
          </a:p>
        </p:txBody>
      </p:sp>
      <p:sp>
        <p:nvSpPr>
          <p:cNvPr id="14" name="TextBox 13"/>
          <p:cNvSpPr txBox="1"/>
          <p:nvPr userDrawn="1"/>
        </p:nvSpPr>
        <p:spPr>
          <a:xfrm>
            <a:off x="8298180" y="527156"/>
            <a:ext cx="1252062" cy="5334794"/>
          </a:xfrm>
          <a:prstGeom prst="rect">
            <a:avLst/>
          </a:prstGeom>
          <a:noFill/>
        </p:spPr>
        <p:txBody>
          <a:bodyPr wrap="square" lIns="0" tIns="0" rIns="0" bIns="0">
            <a:spAutoFit/>
          </a:bodyPr>
          <a:lstStyle/>
          <a:p>
            <a:pPr algn="r">
              <a:lnSpc>
                <a:spcPts val="2640"/>
              </a:lnSpc>
              <a:defRPr/>
            </a:pPr>
            <a:r>
              <a:rPr lang="en-US" sz="1200" b="1" spc="60" baseline="0" dirty="0" smtClean="0">
                <a:solidFill>
                  <a:srgbClr val="7F7F7F"/>
                </a:solidFill>
                <a:latin typeface="Arial" pitchFamily="34" charset="0"/>
                <a:ea typeface="+mn-ea"/>
                <a:cs typeface="Arial" pitchFamily="34" charset="0"/>
              </a:rPr>
              <a:t>NEW YORK</a:t>
            </a:r>
          </a:p>
          <a:p>
            <a:pPr algn="r">
              <a:lnSpc>
                <a:spcPts val="2640"/>
              </a:lnSpc>
              <a:defRPr/>
            </a:pPr>
            <a:r>
              <a:rPr lang="en-US" sz="1200" b="1" spc="60" baseline="0" dirty="0" smtClean="0">
                <a:solidFill>
                  <a:srgbClr val="7F7F7F"/>
                </a:solidFill>
                <a:latin typeface="Arial" pitchFamily="34" charset="0"/>
                <a:ea typeface="+mn-ea"/>
                <a:cs typeface="Arial" pitchFamily="34" charset="0"/>
              </a:rPr>
              <a:t>WASHINGTON</a:t>
            </a:r>
          </a:p>
          <a:p>
            <a:pPr algn="r">
              <a:lnSpc>
                <a:spcPts val="2640"/>
              </a:lnSpc>
              <a:defRPr/>
            </a:pPr>
            <a:r>
              <a:rPr lang="en-US" sz="1200" b="1" spc="60" baseline="0" dirty="0" smtClean="0">
                <a:solidFill>
                  <a:srgbClr val="7F7F7F"/>
                </a:solidFill>
                <a:latin typeface="Arial" pitchFamily="34" charset="0"/>
                <a:ea typeface="+mn-ea"/>
                <a:cs typeface="Arial" pitchFamily="34" charset="0"/>
              </a:rPr>
              <a:t>PARIS</a:t>
            </a:r>
          </a:p>
          <a:p>
            <a:pPr algn="r">
              <a:lnSpc>
                <a:spcPts val="2640"/>
              </a:lnSpc>
              <a:defRPr/>
            </a:pPr>
            <a:r>
              <a:rPr lang="en-US" sz="1200" b="1" spc="60" baseline="0" dirty="0" smtClean="0">
                <a:solidFill>
                  <a:srgbClr val="7F7F7F"/>
                </a:solidFill>
                <a:latin typeface="Arial" pitchFamily="34" charset="0"/>
                <a:ea typeface="+mn-ea"/>
                <a:cs typeface="Arial" pitchFamily="34" charset="0"/>
              </a:rPr>
              <a:t>BRUSSELS</a:t>
            </a:r>
          </a:p>
          <a:p>
            <a:pPr algn="r">
              <a:lnSpc>
                <a:spcPts val="2640"/>
              </a:lnSpc>
              <a:defRPr/>
            </a:pPr>
            <a:r>
              <a:rPr lang="en-US" sz="1200" b="1" spc="60" baseline="0" dirty="0" smtClean="0">
                <a:solidFill>
                  <a:srgbClr val="7F7F7F"/>
                </a:solidFill>
                <a:latin typeface="Arial" pitchFamily="34" charset="0"/>
                <a:ea typeface="+mn-ea"/>
                <a:cs typeface="Arial" pitchFamily="34" charset="0"/>
              </a:rPr>
              <a:t>LONDON</a:t>
            </a:r>
          </a:p>
          <a:p>
            <a:pPr algn="r">
              <a:lnSpc>
                <a:spcPts val="2640"/>
              </a:lnSpc>
              <a:defRPr/>
            </a:pPr>
            <a:r>
              <a:rPr lang="en-US" sz="1200" b="1" spc="60" baseline="0" dirty="0" smtClean="0">
                <a:solidFill>
                  <a:srgbClr val="7F7F7F"/>
                </a:solidFill>
                <a:latin typeface="Arial" pitchFamily="34" charset="0"/>
                <a:ea typeface="+mn-ea"/>
                <a:cs typeface="Arial" pitchFamily="34" charset="0"/>
              </a:rPr>
              <a:t>MOSCOW</a:t>
            </a:r>
          </a:p>
          <a:p>
            <a:pPr algn="r">
              <a:lnSpc>
                <a:spcPts val="2640"/>
              </a:lnSpc>
              <a:defRPr/>
            </a:pPr>
            <a:r>
              <a:rPr lang="en-US" sz="1200" b="1" spc="60" baseline="0" dirty="0" smtClean="0">
                <a:solidFill>
                  <a:srgbClr val="7F7F7F"/>
                </a:solidFill>
                <a:latin typeface="Arial" pitchFamily="34" charset="0"/>
                <a:ea typeface="+mn-ea"/>
                <a:cs typeface="Arial" pitchFamily="34" charset="0"/>
              </a:rPr>
              <a:t>FRANKFURT</a:t>
            </a:r>
          </a:p>
          <a:p>
            <a:pPr algn="r">
              <a:lnSpc>
                <a:spcPts val="2640"/>
              </a:lnSpc>
              <a:defRPr/>
            </a:pPr>
            <a:r>
              <a:rPr lang="en-US" sz="1200" b="1" spc="60" baseline="0" dirty="0" smtClean="0">
                <a:solidFill>
                  <a:srgbClr val="7F7F7F"/>
                </a:solidFill>
                <a:latin typeface="Arial" pitchFamily="34" charset="0"/>
                <a:ea typeface="+mn-ea"/>
                <a:cs typeface="Arial" pitchFamily="34" charset="0"/>
              </a:rPr>
              <a:t>COLOGNE</a:t>
            </a:r>
          </a:p>
          <a:p>
            <a:pPr algn="r">
              <a:lnSpc>
                <a:spcPts val="2640"/>
              </a:lnSpc>
              <a:defRPr/>
            </a:pPr>
            <a:r>
              <a:rPr lang="en-US" sz="1200" b="1" spc="60" baseline="0" dirty="0" smtClean="0">
                <a:solidFill>
                  <a:srgbClr val="7F7F7F"/>
                </a:solidFill>
                <a:latin typeface="Arial" pitchFamily="34" charset="0"/>
                <a:ea typeface="+mn-ea"/>
                <a:cs typeface="Arial" pitchFamily="34" charset="0"/>
              </a:rPr>
              <a:t>ROME</a:t>
            </a:r>
          </a:p>
          <a:p>
            <a:pPr algn="r">
              <a:lnSpc>
                <a:spcPts val="2640"/>
              </a:lnSpc>
              <a:defRPr/>
            </a:pPr>
            <a:r>
              <a:rPr lang="en-US" sz="1200" b="1" spc="60" baseline="0" dirty="0" smtClean="0">
                <a:solidFill>
                  <a:srgbClr val="7F7F7F"/>
                </a:solidFill>
                <a:latin typeface="Arial" pitchFamily="34" charset="0"/>
                <a:ea typeface="+mn-ea"/>
                <a:cs typeface="Arial" pitchFamily="34" charset="0"/>
              </a:rPr>
              <a:t>MILAN</a:t>
            </a:r>
          </a:p>
          <a:p>
            <a:pPr algn="r">
              <a:lnSpc>
                <a:spcPts val="2640"/>
              </a:lnSpc>
              <a:defRPr/>
            </a:pPr>
            <a:r>
              <a:rPr lang="en-US" sz="1200" b="1" spc="60" baseline="0" dirty="0" smtClean="0">
                <a:solidFill>
                  <a:srgbClr val="7F7F7F"/>
                </a:solidFill>
                <a:latin typeface="Arial" pitchFamily="34" charset="0"/>
                <a:ea typeface="+mn-ea"/>
                <a:cs typeface="Arial" pitchFamily="34" charset="0"/>
              </a:rPr>
              <a:t>HONG KONG</a:t>
            </a:r>
          </a:p>
          <a:p>
            <a:pPr algn="r">
              <a:lnSpc>
                <a:spcPts val="2640"/>
              </a:lnSpc>
              <a:defRPr/>
            </a:pPr>
            <a:r>
              <a:rPr lang="en-US" sz="1200" b="1" spc="60" baseline="0" dirty="0" smtClean="0">
                <a:solidFill>
                  <a:srgbClr val="7F7F7F"/>
                </a:solidFill>
                <a:latin typeface="Arial" pitchFamily="34" charset="0"/>
                <a:ea typeface="+mn-ea"/>
                <a:cs typeface="Arial" pitchFamily="34" charset="0"/>
              </a:rPr>
              <a:t>BEIJING</a:t>
            </a:r>
          </a:p>
          <a:p>
            <a:pPr algn="r">
              <a:lnSpc>
                <a:spcPts val="2640"/>
              </a:lnSpc>
              <a:defRPr/>
            </a:pPr>
            <a:r>
              <a:rPr lang="en-US" sz="1200" b="1" spc="60" baseline="0" dirty="0" smtClean="0">
                <a:solidFill>
                  <a:srgbClr val="7F7F7F"/>
                </a:solidFill>
                <a:latin typeface="Arial" pitchFamily="34" charset="0"/>
                <a:ea typeface="+mn-ea"/>
                <a:cs typeface="Arial" pitchFamily="34" charset="0"/>
              </a:rPr>
              <a:t>BUENOS AIRES</a:t>
            </a:r>
          </a:p>
          <a:p>
            <a:pPr algn="r">
              <a:lnSpc>
                <a:spcPts val="2640"/>
              </a:lnSpc>
              <a:defRPr/>
            </a:pPr>
            <a:r>
              <a:rPr lang="en-US" sz="1200" b="1" spc="60" baseline="0" dirty="0" smtClean="0">
                <a:solidFill>
                  <a:srgbClr val="7F7F7F"/>
                </a:solidFill>
                <a:latin typeface="Arial" pitchFamily="34" charset="0"/>
                <a:ea typeface="+mn-ea"/>
                <a:cs typeface="Arial" pitchFamily="34" charset="0"/>
              </a:rPr>
              <a:t>SÃO PAULO</a:t>
            </a:r>
          </a:p>
          <a:p>
            <a:pPr algn="r">
              <a:lnSpc>
                <a:spcPts val="2640"/>
              </a:lnSpc>
              <a:defRPr/>
            </a:pPr>
            <a:r>
              <a:rPr lang="en-US" sz="1200" b="1" kern="1200" spc="60" baseline="0" dirty="0" smtClean="0">
                <a:solidFill>
                  <a:srgbClr val="7F7F7F"/>
                </a:solidFill>
                <a:latin typeface="Arial" pitchFamily="34" charset="0"/>
                <a:ea typeface="+mn-ea"/>
                <a:cs typeface="Arial" pitchFamily="34" charset="0"/>
              </a:rPr>
              <a:t>ABU DHABI</a:t>
            </a:r>
            <a:endParaRPr lang="en-US" sz="1200" b="1" spc="60" baseline="0" dirty="0" smtClean="0">
              <a:solidFill>
                <a:srgbClr val="7F7F7F"/>
              </a:solidFill>
              <a:latin typeface="Arial" pitchFamily="34" charset="0"/>
              <a:ea typeface="+mn-ea"/>
              <a:cs typeface="Arial" pitchFamily="34" charset="0"/>
            </a:endParaRPr>
          </a:p>
          <a:p>
            <a:pPr algn="r">
              <a:lnSpc>
                <a:spcPts val="2640"/>
              </a:lnSpc>
              <a:defRPr/>
            </a:pPr>
            <a:r>
              <a:rPr lang="en-US" sz="1200" b="1" spc="60" baseline="0" dirty="0" smtClean="0">
                <a:solidFill>
                  <a:srgbClr val="7F7F7F"/>
                </a:solidFill>
                <a:latin typeface="Arial" pitchFamily="34" charset="0"/>
                <a:ea typeface="+mn-ea"/>
                <a:cs typeface="Arial" pitchFamily="34" charset="0"/>
              </a:rPr>
              <a:t>SEOUL</a:t>
            </a:r>
            <a:endParaRPr lang="en-US" sz="1200" b="1" spc="60" baseline="0" dirty="0">
              <a:solidFill>
                <a:srgbClr val="7F7F7F"/>
              </a:solidFill>
              <a:latin typeface="Arial" pitchFamily="34" charset="0"/>
              <a:ea typeface="+mn-ea"/>
              <a:cs typeface="Arial" pitchFamily="34" charset="0"/>
            </a:endParaRPr>
          </a:p>
        </p:txBody>
      </p:sp>
      <p:sp>
        <p:nvSpPr>
          <p:cNvPr id="5" name="Rectangle 97"/>
          <p:cNvSpPr>
            <a:spLocks noChangeArrowheads="1"/>
          </p:cNvSpPr>
          <p:nvPr userDrawn="1"/>
        </p:nvSpPr>
        <p:spPr bwMode="gray">
          <a:xfrm>
            <a:off x="0" y="-51816"/>
            <a:ext cx="10058400" cy="310896"/>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lIns="109718" tIns="54860" rIns="109718" bIns="54860" anchor="ctr"/>
          <a:lstStyle/>
          <a:p>
            <a:pPr eaLnBrk="0" hangingPunct="0">
              <a:defRPr/>
            </a:pPr>
            <a:endParaRPr lang="en-US">
              <a:ea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4" name="Footer Placeholder 3"/>
          <p:cNvSpPr>
            <a:spLocks noGrp="1"/>
          </p:cNvSpPr>
          <p:nvPr>
            <p:ph type="ftr" sz="quarter" idx="10"/>
          </p:nvPr>
        </p:nvSpPr>
        <p:spPr/>
        <p:txBody>
          <a:bodyPr/>
          <a:lstStyle/>
          <a:p>
            <a:r>
              <a:rPr lang="en-US" smtClean="0"/>
              <a:t>=page#</a:t>
            </a:r>
            <a:endParaRPr lang="en-US"/>
          </a:p>
        </p:txBody>
      </p:sp>
      <p:sp>
        <p:nvSpPr>
          <p:cNvPr id="5" name="TextBox 4"/>
          <p:cNvSpPr txBox="1"/>
          <p:nvPr userDrawn="1"/>
        </p:nvSpPr>
        <p:spPr>
          <a:xfrm>
            <a:off x="0" y="1036323"/>
            <a:ext cx="10058400" cy="405966"/>
          </a:xfrm>
          <a:prstGeom prst="rect">
            <a:avLst/>
          </a:prstGeom>
          <a:solidFill>
            <a:schemeClr val="bg1"/>
          </a:solidFill>
          <a:ln>
            <a:solidFill>
              <a:schemeClr val="bg1">
                <a:alpha val="0"/>
              </a:schemeClr>
            </a:solidFill>
          </a:ln>
        </p:spPr>
        <p:txBody>
          <a:bodyPr wrap="square" lIns="97240" tIns="48620" rIns="97240" bIns="48620" rtlCol="0">
            <a:spAutoFit/>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p:bg>
      <p:bgRef idx="1001">
        <a:schemeClr val="bg1"/>
      </p:bgRef>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422453" y="1608456"/>
            <a:ext cx="9304020" cy="5440680"/>
          </a:xfrm>
          <a:prstGeom prst="rect">
            <a:avLst/>
          </a:prstGeom>
        </p:spPr>
        <p:txBody>
          <a:bodyPr lIns="97240" tIns="48620" rIns="97240" bIns="48620"/>
          <a:lstStyle>
            <a:lvl1pPr marL="243101" indent="-243101" algn="l" defTabSz="972403" rtl="0" eaLnBrk="1" latinLnBrk="0" hangingPunct="1">
              <a:spcBef>
                <a:spcPct val="20000"/>
              </a:spcBef>
              <a:buClr>
                <a:srgbClr val="B01C2E"/>
              </a:buClr>
              <a:buFont typeface="Wingdings 2" pitchFamily="18" charset="2"/>
              <a:buChar char=""/>
              <a:defRPr lang="en-US" sz="1900" kern="1200" dirty="0">
                <a:solidFill>
                  <a:schemeClr val="tx1"/>
                </a:solidFill>
                <a:latin typeface="Arial" pitchFamily="34" charset="0"/>
                <a:ea typeface="+mn-ea"/>
                <a:cs typeface="Arial" pitchFamily="34" charset="0"/>
              </a:defRPr>
            </a:lvl1pPr>
            <a:lvl2pPr marL="486202" indent="-243101">
              <a:buClr>
                <a:srgbClr val="B01C2E"/>
              </a:buClr>
              <a:buSzPct val="125000"/>
              <a:buFont typeface="Arial" pitchFamily="34" charset="0"/>
              <a:buChar char="•"/>
              <a:defRPr lang="en-US" sz="1900" kern="1200" dirty="0" smtClean="0">
                <a:solidFill>
                  <a:schemeClr val="tx1"/>
                </a:solidFill>
                <a:latin typeface="+mn-lt"/>
                <a:ea typeface="+mn-ea"/>
                <a:cs typeface="Arial" pitchFamily="34" charset="0"/>
              </a:defRPr>
            </a:lvl2pPr>
            <a:lvl3pPr marL="729302" indent="-243101">
              <a:buClr>
                <a:srgbClr val="B01C2E"/>
              </a:buClr>
              <a:buFont typeface="Calibri" pitchFamily="34" charset="0"/>
              <a:buChar char="–"/>
              <a:defRPr lang="en-US" sz="1900" kern="1200" baseline="0" dirty="0" smtClean="0">
                <a:solidFill>
                  <a:schemeClr val="tx1"/>
                </a:solidFill>
                <a:latin typeface="Arial" pitchFamily="34" charset="0"/>
                <a:ea typeface="+mn-ea"/>
                <a:cs typeface="Arial" pitchFamily="34" charset="0"/>
              </a:defRPr>
            </a:lvl3pPr>
            <a:lvl4pPr marL="972403">
              <a:buClr>
                <a:srgbClr val="B01C2E"/>
              </a:buClr>
              <a:buFont typeface="Calibri" pitchFamily="34" charset="0"/>
              <a:buChar char="–"/>
              <a:defRPr lang="en-US" sz="1900" kern="1200" baseline="0" dirty="0" smtClean="0">
                <a:solidFill>
                  <a:schemeClr val="tx1"/>
                </a:solidFill>
                <a:latin typeface="Arial" pitchFamily="34" charset="0"/>
                <a:ea typeface="+mn-ea"/>
                <a:cs typeface="Arial" pitchFamily="34" charset="0"/>
              </a:defRPr>
            </a:lvl4pPr>
            <a:lvl5pPr marL="1215503">
              <a:buClr>
                <a:srgbClr val="B01C2E"/>
              </a:buClr>
              <a:buFont typeface="Calibri" pitchFamily="34" charset="0"/>
              <a:buChar char="–"/>
              <a:defRPr lang="en-US" sz="1900" kern="1200" dirty="0" smtClean="0">
                <a:solidFill>
                  <a:schemeClr val="tx1"/>
                </a:solidFill>
                <a:latin typeface="Arial" pitchFamily="34" charset="0"/>
                <a:ea typeface="+mn-ea"/>
                <a:cs typeface="Arial" pitchFamily="34" charset="0"/>
              </a:defRPr>
            </a:lvl5pPr>
          </a:lstStyle>
          <a:p>
            <a:r>
              <a:rPr lang="en-US" dirty="0" smtClean="0"/>
              <a:t>First level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5" name="Footer Placeholder 4"/>
          <p:cNvSpPr>
            <a:spLocks noGrp="1"/>
          </p:cNvSpPr>
          <p:nvPr>
            <p:ph type="ftr" sz="quarter" idx="10"/>
          </p:nvPr>
        </p:nvSpPr>
        <p:spPr/>
        <p:txBody>
          <a:bodyPr/>
          <a:lstStyle/>
          <a:p>
            <a:r>
              <a:rPr lang="en-US" smtClean="0"/>
              <a:t>=page#</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9" name="Content Placeholder 10"/>
          <p:cNvSpPr>
            <a:spLocks noGrp="1"/>
          </p:cNvSpPr>
          <p:nvPr>
            <p:ph sz="quarter" idx="16" hasCustomPrompt="1"/>
          </p:nvPr>
        </p:nvSpPr>
        <p:spPr>
          <a:xfrm>
            <a:off x="419100" y="1606296"/>
            <a:ext cx="4526280" cy="5181600"/>
          </a:xfrm>
          <a:prstGeom prst="rect">
            <a:avLst/>
          </a:prstGeom>
        </p:spPr>
        <p:txBody>
          <a:bodyPr lIns="97240" tIns="48620" rIns="97240" bIns="48620"/>
          <a:lstStyle>
            <a:lvl1pPr marL="243101" marR="0" indent="-243101"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marL="243101" marR="0" lvl="0" indent="-243101"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0"/>
          <p:cNvSpPr>
            <a:spLocks noGrp="1"/>
          </p:cNvSpPr>
          <p:nvPr>
            <p:ph sz="quarter" idx="17" hasCustomPrompt="1"/>
          </p:nvPr>
        </p:nvSpPr>
        <p:spPr>
          <a:xfrm>
            <a:off x="5113020" y="1606296"/>
            <a:ext cx="4526280" cy="5181600"/>
          </a:xfrm>
          <a:prstGeom prst="rect">
            <a:avLst/>
          </a:prstGeom>
        </p:spPr>
        <p:txBody>
          <a:bodyPr lIns="97240" tIns="48620" rIns="97240" bIns="48620"/>
          <a:lstStyle>
            <a:lvl1pPr marL="243101" marR="0" indent="-243101"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marL="243101" marR="0" lvl="0" indent="-243101"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a:pPr>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6" name="Footer Placeholder 5"/>
          <p:cNvSpPr>
            <a:spLocks noGrp="1"/>
          </p:cNvSpPr>
          <p:nvPr>
            <p:ph type="ftr" sz="quarter" idx="18"/>
          </p:nvPr>
        </p:nvSpPr>
        <p:spPr/>
        <p:txBody>
          <a:bodyPr/>
          <a:lstStyle/>
          <a:p>
            <a:r>
              <a:rPr lang="en-US" smtClean="0"/>
              <a:t>=page#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Top / One Bottom">
    <p:spTree>
      <p:nvGrpSpPr>
        <p:cNvPr id="1" name=""/>
        <p:cNvGrpSpPr/>
        <p:nvPr/>
      </p:nvGrpSpPr>
      <p:grpSpPr>
        <a:xfrm>
          <a:off x="0" y="0"/>
          <a:ext cx="0" cy="0"/>
          <a:chOff x="0" y="0"/>
          <a:chExt cx="0" cy="0"/>
        </a:xfrm>
      </p:grpSpPr>
      <p:sp>
        <p:nvSpPr>
          <p:cNvPr id="11" name="Content Placeholder 10"/>
          <p:cNvSpPr>
            <a:spLocks noGrp="1"/>
          </p:cNvSpPr>
          <p:nvPr>
            <p:ph sz="quarter" idx="16" hasCustomPrompt="1"/>
          </p:nvPr>
        </p:nvSpPr>
        <p:spPr>
          <a:xfrm>
            <a:off x="419100" y="1606296"/>
            <a:ext cx="4526280" cy="259080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17" hasCustomPrompt="1"/>
          </p:nvPr>
        </p:nvSpPr>
        <p:spPr>
          <a:xfrm>
            <a:off x="5113020" y="1606296"/>
            <a:ext cx="4526280" cy="259080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0"/>
          <p:cNvSpPr>
            <a:spLocks noGrp="1"/>
          </p:cNvSpPr>
          <p:nvPr>
            <p:ph sz="quarter" idx="18" hasCustomPrompt="1"/>
          </p:nvPr>
        </p:nvSpPr>
        <p:spPr>
          <a:xfrm>
            <a:off x="419100" y="4404360"/>
            <a:ext cx="9220200" cy="259080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9" name="Footer Placeholder 8"/>
          <p:cNvSpPr>
            <a:spLocks noGrp="1"/>
          </p:cNvSpPr>
          <p:nvPr>
            <p:ph type="ftr" sz="quarter" idx="19"/>
          </p:nvPr>
        </p:nvSpPr>
        <p:spPr/>
        <p:txBody>
          <a:bodyPr/>
          <a:lstStyle/>
          <a:p>
            <a:r>
              <a:rPr lang="en-US" smtClean="0"/>
              <a:t>=page#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Left / One Right">
    <p:spTree>
      <p:nvGrpSpPr>
        <p:cNvPr id="1" name=""/>
        <p:cNvGrpSpPr/>
        <p:nvPr/>
      </p:nvGrpSpPr>
      <p:grpSpPr>
        <a:xfrm>
          <a:off x="0" y="0"/>
          <a:ext cx="0" cy="0"/>
          <a:chOff x="0" y="0"/>
          <a:chExt cx="0" cy="0"/>
        </a:xfrm>
      </p:grpSpPr>
      <p:sp>
        <p:nvSpPr>
          <p:cNvPr id="11" name="Content Placeholder 10"/>
          <p:cNvSpPr>
            <a:spLocks noGrp="1"/>
          </p:cNvSpPr>
          <p:nvPr>
            <p:ph sz="quarter" idx="17" hasCustomPrompt="1"/>
          </p:nvPr>
        </p:nvSpPr>
        <p:spPr>
          <a:xfrm>
            <a:off x="5113020" y="1606296"/>
            <a:ext cx="4526280" cy="544068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2"/>
          <p:cNvSpPr>
            <a:spLocks noGrp="1"/>
          </p:cNvSpPr>
          <p:nvPr>
            <p:ph sz="quarter" idx="18" hasCustomPrompt="1"/>
          </p:nvPr>
        </p:nvSpPr>
        <p:spPr>
          <a:xfrm>
            <a:off x="419100" y="1606296"/>
            <a:ext cx="4526280" cy="259080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2"/>
          <p:cNvSpPr>
            <a:spLocks noGrp="1"/>
          </p:cNvSpPr>
          <p:nvPr>
            <p:ph sz="quarter" idx="19" hasCustomPrompt="1"/>
          </p:nvPr>
        </p:nvSpPr>
        <p:spPr>
          <a:xfrm>
            <a:off x="419100" y="4456176"/>
            <a:ext cx="4526280" cy="2590800"/>
          </a:xfrm>
          <a:prstGeom prst="rect">
            <a:avLst/>
          </a:prstGeom>
        </p:spPr>
        <p:txBody>
          <a:bodyPr lIns="97240" tIns="48620" rIns="97240" bIns="48620"/>
          <a:lstStyle>
            <a:lvl1pPr marL="243101" indent="-243101">
              <a:buClr>
                <a:schemeClr val="accent1"/>
              </a:buClr>
              <a:buFont typeface="Wingdings 2" pitchFamily="18" charset="2"/>
              <a:buChar char=""/>
              <a:defRPr sz="1900"/>
            </a:lvl1pPr>
            <a:lvl2pPr marL="486202" indent="-243101">
              <a:buClr>
                <a:schemeClr val="accent1"/>
              </a:buClr>
              <a:buFont typeface="Arial" pitchFamily="34" charset="0"/>
              <a:buChar char="•"/>
              <a:defRPr lang="en-US" sz="19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900"/>
            </a:lvl3pPr>
            <a:lvl4pPr marL="972403">
              <a:buClr>
                <a:schemeClr val="accent1"/>
              </a:buClr>
              <a:buFont typeface="Arial" pitchFamily="34" charset="0"/>
              <a:buChar char="–"/>
              <a:defRPr sz="1900"/>
            </a:lvl4pPr>
            <a:lvl5pPr marL="1215503">
              <a:buClr>
                <a:schemeClr val="accent1"/>
              </a:buClr>
              <a:buFont typeface="Arial" pitchFamily="34" charset="0"/>
              <a:buChar char="–"/>
              <a:defRPr sz="1900"/>
            </a:lvl5pPr>
          </a:lstStyle>
          <a:p>
            <a:pPr lvl="0"/>
            <a:r>
              <a:rPr lang="en-US" dirty="0" smtClean="0"/>
              <a:t>Click to add text</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9" name="Footer Placeholder 8"/>
          <p:cNvSpPr>
            <a:spLocks noGrp="1"/>
          </p:cNvSpPr>
          <p:nvPr>
            <p:ph type="ftr" sz="quarter" idx="20"/>
          </p:nvPr>
        </p:nvSpPr>
        <p:spPr/>
        <p:txBody>
          <a:bodyPr/>
          <a:lstStyle/>
          <a:p>
            <a:r>
              <a:rPr lang="en-US" smtClean="0"/>
              <a:t>=page#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4" name="Footer Placeholder 3"/>
          <p:cNvSpPr>
            <a:spLocks noGrp="1"/>
          </p:cNvSpPr>
          <p:nvPr>
            <p:ph type="ftr" sz="quarter" idx="10"/>
          </p:nvPr>
        </p:nvSpPr>
        <p:spPr/>
        <p:txBody>
          <a:bodyPr/>
          <a:lstStyle/>
          <a:p>
            <a:r>
              <a:rPr lang="en-US" smtClean="0"/>
              <a:t>=page#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de by Side w/Head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l"/>
            <a:fld id="{CAC21AD8-FF40-4D1B-8892-CCD661265879}" type="slidenum">
              <a:rPr lang="en-US" smtClean="0"/>
              <a:pPr algn="l"/>
              <a:t>‹#›</a:t>
            </a:fld>
            <a:endParaRPr lang="en-US" dirty="0"/>
          </a:p>
        </p:txBody>
      </p:sp>
      <p:sp>
        <p:nvSpPr>
          <p:cNvPr id="7" name="Text Placeholder 2"/>
          <p:cNvSpPr>
            <a:spLocks noGrp="1"/>
          </p:cNvSpPr>
          <p:nvPr>
            <p:ph type="body" idx="1"/>
          </p:nvPr>
        </p:nvSpPr>
        <p:spPr>
          <a:xfrm>
            <a:off x="417353" y="1554482"/>
            <a:ext cx="4444207" cy="431110"/>
          </a:xfrm>
          <a:prstGeom prst="rect">
            <a:avLst/>
          </a:prstGeom>
          <a:solidFill>
            <a:schemeClr val="accent1"/>
          </a:solidFill>
          <a:ln cmpd="sng">
            <a:solidFill>
              <a:srgbClr val="B01C2E"/>
            </a:solidFill>
            <a:prstDash val="solid"/>
          </a:ln>
        </p:spPr>
        <p:txBody>
          <a:bodyPr lIns="97240" tIns="48620" rIns="97240" bIns="48620" anchor="ctr"/>
          <a:lstStyle>
            <a:lvl1pPr marL="0" indent="0">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9"/>
          </p:nvPr>
        </p:nvSpPr>
        <p:spPr>
          <a:xfrm>
            <a:off x="5196841" y="1554482"/>
            <a:ext cx="4444207" cy="431110"/>
          </a:xfrm>
          <a:prstGeom prst="rect">
            <a:avLst/>
          </a:prstGeom>
          <a:solidFill>
            <a:schemeClr val="accent1"/>
          </a:solidFill>
          <a:ln cmpd="sng">
            <a:solidFill>
              <a:srgbClr val="B01C2E"/>
            </a:solidFill>
            <a:prstDash val="solid"/>
          </a:ln>
        </p:spPr>
        <p:txBody>
          <a:bodyPr lIns="97240" tIns="48620" rIns="97240" bIns="48620" anchor="ctr"/>
          <a:lstStyle>
            <a:lvl1pPr marL="0" indent="0">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1" name="Content Placeholder 10"/>
          <p:cNvSpPr>
            <a:spLocks noGrp="1"/>
          </p:cNvSpPr>
          <p:nvPr>
            <p:ph sz="quarter" idx="20" hasCustomPrompt="1"/>
          </p:nvPr>
        </p:nvSpPr>
        <p:spPr>
          <a:xfrm>
            <a:off x="417353" y="2048538"/>
            <a:ext cx="4445813" cy="492252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ontent Placeholder 10"/>
          <p:cNvSpPr>
            <a:spLocks noGrp="1"/>
          </p:cNvSpPr>
          <p:nvPr>
            <p:ph sz="quarter" idx="21" hasCustomPrompt="1"/>
          </p:nvPr>
        </p:nvSpPr>
        <p:spPr>
          <a:xfrm>
            <a:off x="5196841" y="2048538"/>
            <a:ext cx="4445813" cy="4922520"/>
          </a:xfrm>
          <a:prstGeom prst="rect">
            <a:avLst/>
          </a:prstGeom>
          <a:solidFill>
            <a:srgbClr val="FFFFFF"/>
          </a:solidFill>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Second level</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0" name="Footer Placeholder 9"/>
          <p:cNvSpPr>
            <a:spLocks noGrp="1"/>
          </p:cNvSpPr>
          <p:nvPr>
            <p:ph type="ftr" sz="quarter" idx="22"/>
          </p:nvPr>
        </p:nvSpPr>
        <p:spPr/>
        <p:txBody>
          <a:bodyPr/>
          <a:lstStyle/>
          <a:p>
            <a:r>
              <a:rPr lang="en-US" smtClean="0"/>
              <a:t>=page#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de by Side Arrow Right">
    <p:spTree>
      <p:nvGrpSpPr>
        <p:cNvPr id="1" name=""/>
        <p:cNvGrpSpPr/>
        <p:nvPr/>
      </p:nvGrpSpPr>
      <p:grpSpPr>
        <a:xfrm>
          <a:off x="0" y="0"/>
          <a:ext cx="0" cy="0"/>
          <a:chOff x="0" y="0"/>
          <a:chExt cx="0" cy="0"/>
        </a:xfrm>
      </p:grpSpPr>
      <p:sp>
        <p:nvSpPr>
          <p:cNvPr id="11" name="Right Arrow 10"/>
          <p:cNvSpPr/>
          <p:nvPr userDrawn="1"/>
        </p:nvSpPr>
        <p:spPr bwMode="auto">
          <a:xfrm>
            <a:off x="4442460" y="3452604"/>
            <a:ext cx="1089660" cy="1144270"/>
          </a:xfrm>
          <a:prstGeom prst="rightArrow">
            <a:avLst>
              <a:gd name="adj1" fmla="val 50000"/>
              <a:gd name="adj2" fmla="val 62230"/>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3" name="Slide Number Placeholder 2"/>
          <p:cNvSpPr>
            <a:spLocks noGrp="1"/>
          </p:cNvSpPr>
          <p:nvPr>
            <p:ph type="sldNum" sz="quarter" idx="10"/>
          </p:nvPr>
        </p:nvSpPr>
        <p:spPr/>
        <p:txBody>
          <a:bodyPr/>
          <a:lstStyle/>
          <a:p>
            <a:pPr algn="l"/>
            <a:fld id="{CAC21AD8-FF40-4D1B-8892-CCD661265879}" type="slidenum">
              <a:rPr lang="en-US" smtClean="0"/>
              <a:pPr algn="l"/>
              <a:t>‹#›</a:t>
            </a:fld>
            <a:endParaRPr lang="en-US" dirty="0"/>
          </a:p>
        </p:txBody>
      </p:sp>
      <p:sp>
        <p:nvSpPr>
          <p:cNvPr id="7" name="Text Placeholder 2"/>
          <p:cNvSpPr>
            <a:spLocks noGrp="1"/>
          </p:cNvSpPr>
          <p:nvPr>
            <p:ph type="body" idx="1"/>
          </p:nvPr>
        </p:nvSpPr>
        <p:spPr>
          <a:xfrm>
            <a:off x="417353" y="1554482"/>
            <a:ext cx="4023360" cy="431110"/>
          </a:xfrm>
          <a:prstGeom prst="rect">
            <a:avLst/>
          </a:prstGeom>
          <a:solidFill>
            <a:schemeClr val="accent1"/>
          </a:solidFill>
          <a:ln cmpd="sng">
            <a:solidFill>
              <a:srgbClr val="B01C2E"/>
            </a:solidFill>
            <a:prstDash val="solid"/>
          </a:ln>
        </p:spPr>
        <p:txBody>
          <a:bodyPr lIns="97240" tIns="48620" rIns="97240" bIns="48620" anchor="ctr"/>
          <a:lstStyle>
            <a:lvl1pPr marL="0" indent="0">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9"/>
          </p:nvPr>
        </p:nvSpPr>
        <p:spPr>
          <a:xfrm>
            <a:off x="5532120" y="1554482"/>
            <a:ext cx="4023360" cy="431110"/>
          </a:xfrm>
          <a:prstGeom prst="rect">
            <a:avLst/>
          </a:prstGeom>
          <a:solidFill>
            <a:schemeClr val="accent1"/>
          </a:solidFill>
          <a:ln cmpd="sng">
            <a:solidFill>
              <a:srgbClr val="B01C2E"/>
            </a:solidFill>
            <a:prstDash val="solid"/>
          </a:ln>
        </p:spPr>
        <p:txBody>
          <a:bodyPr lIns="97240" tIns="48620" rIns="97240" bIns="48620" anchor="ctr"/>
          <a:lstStyle>
            <a:lvl1pPr marL="0" marR="0" indent="0" algn="l" defTabSz="972403" rtl="0" eaLnBrk="1" fontAlgn="auto" latinLnBrk="0" hangingPunct="1">
              <a:lnSpc>
                <a:spcPct val="100000"/>
              </a:lnSpc>
              <a:spcBef>
                <a:spcPct val="20000"/>
              </a:spcBef>
              <a:spcAft>
                <a:spcPts val="0"/>
              </a:spcAft>
              <a:buClrTx/>
              <a:buSzTx/>
              <a:buFont typeface="Arial" pitchFamily="34" charset="0"/>
              <a:buNone/>
              <a:tabLst/>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marL="0" marR="0" lvl="0" indent="0" algn="l" defTabSz="972403" rtl="0" eaLnBrk="1" fontAlgn="auto" latinLnBrk="0" hangingPunct="1">
              <a:lnSpc>
                <a:spcPct val="100000"/>
              </a:lnSpc>
              <a:spcBef>
                <a:spcPct val="20000"/>
              </a:spcBef>
              <a:spcAft>
                <a:spcPts val="0"/>
              </a:spcAft>
              <a:buClrTx/>
              <a:buSzTx/>
              <a:buFont typeface="Arial" pitchFamily="34" charset="0"/>
              <a:buNone/>
              <a:tabLst/>
              <a:defRPr/>
            </a:pPr>
            <a:r>
              <a:rPr lang="en-US" smtClean="0"/>
              <a:t>Click to edit Master text styles</a:t>
            </a:r>
          </a:p>
        </p:txBody>
      </p:sp>
      <p:sp>
        <p:nvSpPr>
          <p:cNvPr id="12" name="Content Placeholder 10"/>
          <p:cNvSpPr>
            <a:spLocks noGrp="1"/>
          </p:cNvSpPr>
          <p:nvPr>
            <p:ph sz="quarter" idx="20" hasCustomPrompt="1"/>
          </p:nvPr>
        </p:nvSpPr>
        <p:spPr>
          <a:xfrm>
            <a:off x="417353" y="2048538"/>
            <a:ext cx="4023360" cy="492252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0"/>
          <p:cNvSpPr>
            <a:spLocks noGrp="1"/>
          </p:cNvSpPr>
          <p:nvPr>
            <p:ph sz="quarter" idx="21" hasCustomPrompt="1"/>
          </p:nvPr>
        </p:nvSpPr>
        <p:spPr>
          <a:xfrm>
            <a:off x="5532120" y="2072640"/>
            <a:ext cx="4023360" cy="492252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Arial" pitchFamily="34" charset="0"/>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marL="486202" lvl="1" indent="-243101" algn="l" defTabSz="972403" rtl="0" eaLnBrk="1" latinLnBrk="0" hangingPunct="1">
              <a:spcBef>
                <a:spcPct val="20000"/>
              </a:spcBef>
              <a:buClr>
                <a:srgbClr val="B01C2E"/>
              </a:buClr>
              <a:buSzPct val="125000"/>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0" name="Footer Placeholder 9"/>
          <p:cNvSpPr>
            <a:spLocks noGrp="1"/>
          </p:cNvSpPr>
          <p:nvPr>
            <p:ph type="ftr" sz="quarter" idx="22"/>
          </p:nvPr>
        </p:nvSpPr>
        <p:spPr/>
        <p:txBody>
          <a:bodyPr/>
          <a:lstStyle/>
          <a:p>
            <a:r>
              <a:rPr lang="en-US" smtClean="0"/>
              <a:t>=page#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New Section">
    <p:spTree>
      <p:nvGrpSpPr>
        <p:cNvPr id="1" name=""/>
        <p:cNvGrpSpPr/>
        <p:nvPr/>
      </p:nvGrpSpPr>
      <p:grpSpPr>
        <a:xfrm>
          <a:off x="0" y="0"/>
          <a:ext cx="0" cy="0"/>
          <a:chOff x="0" y="0"/>
          <a:chExt cx="0" cy="0"/>
        </a:xfrm>
      </p:grpSpPr>
      <p:sp>
        <p:nvSpPr>
          <p:cNvPr id="12" name="Rectangle 77"/>
          <p:cNvSpPr>
            <a:spLocks noGrp="1" noChangeArrowheads="1"/>
          </p:cNvSpPr>
          <p:nvPr>
            <p:ph type="subTitle" sz="quarter" idx="1"/>
          </p:nvPr>
        </p:nvSpPr>
        <p:spPr>
          <a:xfrm>
            <a:off x="525623" y="6055995"/>
            <a:ext cx="6733540" cy="966154"/>
          </a:xfrm>
          <a:prstGeom prst="rect">
            <a:avLst/>
          </a:prstGeom>
        </p:spPr>
        <p:txBody>
          <a:bodyPr lIns="97252" tIns="48626" rIns="97252" bIns="48626"/>
          <a:lstStyle>
            <a:lvl1pPr marL="0" indent="0" algn="l">
              <a:spcBef>
                <a:spcPct val="25000"/>
              </a:spcBef>
              <a:buFont typeface="Wingdings 2" pitchFamily="18" charset="2"/>
              <a:buNone/>
              <a:defRPr sz="1400">
                <a:solidFill>
                  <a:schemeClr val="bg1">
                    <a:lumMod val="50000"/>
                  </a:schemeClr>
                </a:solidFill>
                <a:latin typeface="Arial" pitchFamily="34" charset="0"/>
                <a:cs typeface="Arial" pitchFamily="34" charset="0"/>
              </a:defRPr>
            </a:lvl1pPr>
          </a:lstStyle>
          <a:p>
            <a:r>
              <a:rPr lang="en-US" smtClean="0"/>
              <a:t>Click to edit Master subtitle style</a:t>
            </a:r>
            <a:endParaRPr lang="en-US" dirty="0"/>
          </a:p>
        </p:txBody>
      </p:sp>
      <p:sp>
        <p:nvSpPr>
          <p:cNvPr id="13" name="Rectangle 76"/>
          <p:cNvSpPr>
            <a:spLocks noGrp="1" noChangeArrowheads="1"/>
          </p:cNvSpPr>
          <p:nvPr>
            <p:ph type="ctrTitle" sz="quarter"/>
          </p:nvPr>
        </p:nvSpPr>
        <p:spPr>
          <a:xfrm>
            <a:off x="525623" y="4694026"/>
            <a:ext cx="6733540" cy="1295400"/>
          </a:xfrm>
          <a:prstGeom prst="rect">
            <a:avLst/>
          </a:prstGeom>
        </p:spPr>
        <p:txBody>
          <a:bodyPr lIns="97252" tIns="48626" rIns="97252" bIns="48626" anchor="t"/>
          <a:lstStyle>
            <a:lvl1pPr algn="l">
              <a:defRPr lang="en-US" sz="2300" b="1" cap="none" baseline="0" dirty="0">
                <a:solidFill>
                  <a:schemeClr val="bg1">
                    <a:lumMod val="50000"/>
                  </a:schemeClr>
                </a:solidFill>
                <a:latin typeface="Arial" pitchFamily="34" charset="0"/>
                <a:ea typeface="+mj-ea"/>
                <a:cs typeface="Arial" pitchFamily="34" charset="0"/>
              </a:defRPr>
            </a:lvl1pPr>
          </a:lstStyle>
          <a:p>
            <a:r>
              <a:rPr lang="en-US" smtClean="0"/>
              <a:t>Click to edit Master title style</a:t>
            </a:r>
            <a:endParaRPr lang="en-US" dirty="0"/>
          </a:p>
        </p:txBody>
      </p:sp>
      <p:pic>
        <p:nvPicPr>
          <p:cNvPr id="8" name="Picture 15" descr="C:\Documents and Settings\vvergara\Desktop\CG_S_425.png"/>
          <p:cNvPicPr>
            <a:picLocks noChangeAspect="1" noChangeArrowheads="1"/>
          </p:cNvPicPr>
          <p:nvPr/>
        </p:nvPicPr>
        <p:blipFill>
          <a:blip r:embed="rId2" cstate="print"/>
          <a:srcRect/>
          <a:stretch>
            <a:fillRect/>
          </a:stretch>
        </p:blipFill>
        <p:spPr bwMode="gray">
          <a:xfrm>
            <a:off x="7540577" y="3005328"/>
            <a:ext cx="2363079" cy="1471719"/>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Double Arrow">
    <p:spTree>
      <p:nvGrpSpPr>
        <p:cNvPr id="1" name=""/>
        <p:cNvGrpSpPr/>
        <p:nvPr/>
      </p:nvGrpSpPr>
      <p:grpSpPr>
        <a:xfrm>
          <a:off x="0" y="0"/>
          <a:ext cx="0" cy="0"/>
          <a:chOff x="0" y="0"/>
          <a:chExt cx="0" cy="0"/>
        </a:xfrm>
      </p:grpSpPr>
      <p:sp>
        <p:nvSpPr>
          <p:cNvPr id="12" name="Right Arrow 11"/>
          <p:cNvSpPr/>
          <p:nvPr userDrawn="1"/>
        </p:nvSpPr>
        <p:spPr bwMode="auto">
          <a:xfrm>
            <a:off x="4421280" y="3052020"/>
            <a:ext cx="1094266" cy="1158600"/>
          </a:xfrm>
          <a:prstGeom prst="rightArrow">
            <a:avLst>
              <a:gd name="adj1" fmla="val 50000"/>
              <a:gd name="adj2" fmla="val 62230"/>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a:scene3d>
            <a:camera prst="orthographicFront"/>
            <a:lightRig rig="threePt" dir="t"/>
          </a:scene3d>
          <a:sp3d prstMaterial="dkEdge"/>
        </p:spPr>
        <p:txBody>
          <a:bodyPr lIns="97240" tIns="48620" rIns="97240" bIns="48620"/>
          <a:lstStyle/>
          <a:p>
            <a:pPr eaLnBrk="0" hangingPunct="0">
              <a:defRPr/>
            </a:pPr>
            <a:endParaRPr lang="en-US">
              <a:ea typeface="+mn-ea"/>
            </a:endParaRPr>
          </a:p>
        </p:txBody>
      </p:sp>
      <p:sp>
        <p:nvSpPr>
          <p:cNvPr id="13" name="Right Arrow 12"/>
          <p:cNvSpPr/>
          <p:nvPr userDrawn="1"/>
        </p:nvSpPr>
        <p:spPr bwMode="auto">
          <a:xfrm rot="10800000">
            <a:off x="4477555" y="4281930"/>
            <a:ext cx="1116376" cy="1158595"/>
          </a:xfrm>
          <a:prstGeom prst="rightArrow">
            <a:avLst>
              <a:gd name="adj1" fmla="val 50000"/>
              <a:gd name="adj2" fmla="val 62230"/>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a:scene3d>
            <a:camera prst="orthographicFront"/>
            <a:lightRig rig="threePt" dir="t"/>
          </a:scene3d>
          <a:sp3d prstMaterial="dkEdge"/>
        </p:spPr>
        <p:txBody>
          <a:bodyPr lIns="97240" tIns="48620" rIns="97240" bIns="48620"/>
          <a:lstStyle/>
          <a:p>
            <a:pPr eaLnBrk="0" hangingPunct="0">
              <a:defRPr/>
            </a:pPr>
            <a:endParaRPr lang="en-US">
              <a:ea typeface="+mn-ea"/>
            </a:endParaRPr>
          </a:p>
        </p:txBody>
      </p:sp>
      <p:sp>
        <p:nvSpPr>
          <p:cNvPr id="3" name="Slide Number Placeholder 2"/>
          <p:cNvSpPr>
            <a:spLocks noGrp="1"/>
          </p:cNvSpPr>
          <p:nvPr>
            <p:ph type="sldNum" sz="quarter" idx="10"/>
          </p:nvPr>
        </p:nvSpPr>
        <p:spPr/>
        <p:txBody>
          <a:bodyPr/>
          <a:lstStyle/>
          <a:p>
            <a:pPr algn="l"/>
            <a:fld id="{CAC21AD8-FF40-4D1B-8892-CCD661265879}" type="slidenum">
              <a:rPr lang="en-US" smtClean="0"/>
              <a:pPr algn="l"/>
              <a:t>‹#›</a:t>
            </a:fld>
            <a:endParaRPr lang="en-US" dirty="0"/>
          </a:p>
        </p:txBody>
      </p:sp>
      <p:sp>
        <p:nvSpPr>
          <p:cNvPr id="7" name="Text Placeholder 2"/>
          <p:cNvSpPr>
            <a:spLocks noGrp="1"/>
          </p:cNvSpPr>
          <p:nvPr>
            <p:ph type="body" idx="1"/>
          </p:nvPr>
        </p:nvSpPr>
        <p:spPr>
          <a:xfrm>
            <a:off x="417353" y="1554482"/>
            <a:ext cx="4023360" cy="431110"/>
          </a:xfrm>
          <a:prstGeom prst="rect">
            <a:avLst/>
          </a:prstGeom>
          <a:solidFill>
            <a:schemeClr val="accent1"/>
          </a:solidFill>
          <a:ln cmpd="sng">
            <a:solidFill>
              <a:srgbClr val="B01C2E"/>
            </a:solidFill>
            <a:prstDash val="solid"/>
          </a:ln>
        </p:spPr>
        <p:txBody>
          <a:bodyPr lIns="97240" tIns="48620" rIns="97240" bIns="48620" anchor="ctr"/>
          <a:lstStyle>
            <a:lvl1pPr marL="0" indent="0">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9"/>
          </p:nvPr>
        </p:nvSpPr>
        <p:spPr>
          <a:xfrm>
            <a:off x="5532120" y="1554482"/>
            <a:ext cx="4023360" cy="431110"/>
          </a:xfrm>
          <a:prstGeom prst="rect">
            <a:avLst/>
          </a:prstGeom>
          <a:solidFill>
            <a:schemeClr val="accent1"/>
          </a:solidFill>
          <a:ln cmpd="sng">
            <a:solidFill>
              <a:srgbClr val="B01C2E"/>
            </a:solidFill>
            <a:prstDash val="solid"/>
          </a:ln>
        </p:spPr>
        <p:txBody>
          <a:bodyPr lIns="97240" tIns="48620" rIns="97240" bIns="48620" anchor="ctr"/>
          <a:lstStyle>
            <a:lvl1pPr marL="0" indent="0">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1" name="Content Placeholder 10"/>
          <p:cNvSpPr>
            <a:spLocks noGrp="1"/>
          </p:cNvSpPr>
          <p:nvPr>
            <p:ph sz="quarter" idx="20" hasCustomPrompt="1"/>
          </p:nvPr>
        </p:nvSpPr>
        <p:spPr>
          <a:xfrm>
            <a:off x="417353" y="2048538"/>
            <a:ext cx="4023360" cy="492252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mn-cs"/>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marL="486202" lvl="1" indent="-243101" algn="l" defTabSz="972403" rtl="0" eaLnBrk="1" latinLnBrk="0" hangingPunct="1">
              <a:spcBef>
                <a:spcPct val="20000"/>
              </a:spcBef>
              <a:buClr>
                <a:schemeClr val="accent1"/>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Content Placeholder 10"/>
          <p:cNvSpPr>
            <a:spLocks noGrp="1"/>
          </p:cNvSpPr>
          <p:nvPr>
            <p:ph sz="quarter" idx="21" hasCustomPrompt="1"/>
          </p:nvPr>
        </p:nvSpPr>
        <p:spPr>
          <a:xfrm>
            <a:off x="5532120" y="2048538"/>
            <a:ext cx="4023360" cy="492252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lang="en-US" sz="1300" kern="1200" dirty="0" smtClean="0">
                <a:solidFill>
                  <a:schemeClr val="tx1"/>
                </a:solidFill>
                <a:latin typeface="+mn-lt"/>
                <a:ea typeface="+mn-ea"/>
                <a:cs typeface="+mn-cs"/>
              </a:defRPr>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marL="486202" lvl="1" indent="-243101" algn="l" defTabSz="972403" rtl="0" eaLnBrk="1" latinLnBrk="0" hangingPunct="1">
              <a:spcBef>
                <a:spcPct val="20000"/>
              </a:spcBef>
              <a:buClr>
                <a:schemeClr val="accent1"/>
              </a:buClr>
              <a:buFont typeface="Arial" pitchFamily="34" charset="0"/>
              <a:buChar char="•"/>
            </a:pPr>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Footer Placeholder 14"/>
          <p:cNvSpPr>
            <a:spLocks noGrp="1"/>
          </p:cNvSpPr>
          <p:nvPr>
            <p:ph type="ftr" sz="quarter" idx="22"/>
          </p:nvPr>
        </p:nvSpPr>
        <p:spPr/>
        <p:txBody>
          <a:bodyPr/>
          <a:lstStyle/>
          <a:p>
            <a:r>
              <a:rPr lang="en-US" smtClean="0"/>
              <a:t>=page#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Top Arrow to Two Bottom">
    <p:spTree>
      <p:nvGrpSpPr>
        <p:cNvPr id="1" name=""/>
        <p:cNvGrpSpPr/>
        <p:nvPr/>
      </p:nvGrpSpPr>
      <p:grpSpPr>
        <a:xfrm>
          <a:off x="0" y="0"/>
          <a:ext cx="0" cy="0"/>
          <a:chOff x="0" y="0"/>
          <a:chExt cx="0" cy="0"/>
        </a:xfrm>
      </p:grpSpPr>
      <p:sp>
        <p:nvSpPr>
          <p:cNvPr id="10" name="Right Arrow 9"/>
          <p:cNvSpPr/>
          <p:nvPr userDrawn="1"/>
        </p:nvSpPr>
        <p:spPr bwMode="auto">
          <a:xfrm rot="5400000">
            <a:off x="4658537" y="3730516"/>
            <a:ext cx="741333" cy="1124523"/>
          </a:xfrm>
          <a:prstGeom prst="rightArrow">
            <a:avLst>
              <a:gd name="adj1" fmla="val 50000"/>
              <a:gd name="adj2" fmla="val 62230"/>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a:scene3d>
            <a:camera prst="orthographicFront"/>
            <a:lightRig rig="threePt" dir="t"/>
          </a:scene3d>
          <a:sp3d prstMaterial="dkEdge"/>
        </p:spPr>
        <p:txBody>
          <a:bodyPr lIns="97240" tIns="48620" rIns="97240" bIns="48620"/>
          <a:lstStyle/>
          <a:p>
            <a:pPr eaLnBrk="0" hangingPunct="0">
              <a:defRPr/>
            </a:pPr>
            <a:endParaRPr lang="en-US">
              <a:ea typeface="+mn-ea"/>
            </a:endParaRPr>
          </a:p>
        </p:txBody>
      </p:sp>
      <p:sp>
        <p:nvSpPr>
          <p:cNvPr id="11" name="Content Placeholder 10"/>
          <p:cNvSpPr>
            <a:spLocks noGrp="1"/>
          </p:cNvSpPr>
          <p:nvPr>
            <p:ph sz="quarter" idx="16" hasCustomPrompt="1"/>
          </p:nvPr>
        </p:nvSpPr>
        <p:spPr>
          <a:xfrm>
            <a:off x="502920" y="5077278"/>
            <a:ext cx="4274820" cy="1865376"/>
          </a:xfrm>
          <a:prstGeom prst="rect">
            <a:avLst/>
          </a:prstGeom>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17" hasCustomPrompt="1"/>
          </p:nvPr>
        </p:nvSpPr>
        <p:spPr>
          <a:xfrm>
            <a:off x="5280660" y="5077278"/>
            <a:ext cx="4274820" cy="1865376"/>
          </a:xfrm>
          <a:prstGeom prst="rect">
            <a:avLst/>
          </a:prstGeom>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0"/>
          <p:cNvSpPr>
            <a:spLocks noGrp="1"/>
          </p:cNvSpPr>
          <p:nvPr>
            <p:ph sz="quarter" idx="18" hasCustomPrompt="1"/>
          </p:nvPr>
        </p:nvSpPr>
        <p:spPr>
          <a:xfrm>
            <a:off x="502920" y="2048538"/>
            <a:ext cx="9052560" cy="1865376"/>
          </a:xfrm>
          <a:prstGeom prst="rect">
            <a:avLst/>
          </a:prstGeom>
          <a:solidFill>
            <a:srgbClr val="FFFFFF"/>
          </a:solidFill>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 Placeholder 2"/>
          <p:cNvSpPr>
            <a:spLocks noGrp="1"/>
          </p:cNvSpPr>
          <p:nvPr>
            <p:ph type="body" idx="13"/>
          </p:nvPr>
        </p:nvSpPr>
        <p:spPr>
          <a:xfrm>
            <a:off x="502920" y="1606298"/>
            <a:ext cx="905256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9"/>
          </p:nvPr>
        </p:nvSpPr>
        <p:spPr>
          <a:xfrm>
            <a:off x="502920" y="4663442"/>
            <a:ext cx="427482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9" name="Text Placeholder 2"/>
          <p:cNvSpPr>
            <a:spLocks noGrp="1"/>
          </p:cNvSpPr>
          <p:nvPr>
            <p:ph type="body" idx="20"/>
          </p:nvPr>
        </p:nvSpPr>
        <p:spPr>
          <a:xfrm>
            <a:off x="5280660" y="4663442"/>
            <a:ext cx="427482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4"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6" name="Footer Placeholder 15"/>
          <p:cNvSpPr>
            <a:spLocks noGrp="1"/>
          </p:cNvSpPr>
          <p:nvPr>
            <p:ph type="ftr" sz="quarter" idx="21"/>
          </p:nvPr>
        </p:nvSpPr>
        <p:spPr/>
        <p:txBody>
          <a:bodyPr/>
          <a:lstStyle/>
          <a:p>
            <a:r>
              <a:rPr lang="en-US" smtClean="0"/>
              <a:t>=page#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Top Arrow to One Bottom">
    <p:spTree>
      <p:nvGrpSpPr>
        <p:cNvPr id="1" name=""/>
        <p:cNvGrpSpPr/>
        <p:nvPr/>
      </p:nvGrpSpPr>
      <p:grpSpPr>
        <a:xfrm>
          <a:off x="0" y="0"/>
          <a:ext cx="0" cy="0"/>
          <a:chOff x="0" y="0"/>
          <a:chExt cx="0" cy="0"/>
        </a:xfrm>
      </p:grpSpPr>
      <p:sp>
        <p:nvSpPr>
          <p:cNvPr id="10" name="Right Arrow 9"/>
          <p:cNvSpPr/>
          <p:nvPr userDrawn="1"/>
        </p:nvSpPr>
        <p:spPr bwMode="auto">
          <a:xfrm rot="5400000">
            <a:off x="4658537" y="3730516"/>
            <a:ext cx="741333" cy="1124523"/>
          </a:xfrm>
          <a:prstGeom prst="rightArrow">
            <a:avLst>
              <a:gd name="adj1" fmla="val 50000"/>
              <a:gd name="adj2" fmla="val 62230"/>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a:scene3d>
            <a:camera prst="orthographicFront"/>
            <a:lightRig rig="threePt" dir="t"/>
          </a:scene3d>
          <a:sp3d prstMaterial="dkEdge"/>
        </p:spPr>
        <p:txBody>
          <a:bodyPr lIns="97240" tIns="48620" rIns="97240" bIns="48620"/>
          <a:lstStyle/>
          <a:p>
            <a:pPr eaLnBrk="0" hangingPunct="0">
              <a:defRPr/>
            </a:pPr>
            <a:endParaRPr lang="en-US">
              <a:ea typeface="+mn-ea"/>
            </a:endParaRPr>
          </a:p>
        </p:txBody>
      </p:sp>
      <p:sp>
        <p:nvSpPr>
          <p:cNvPr id="11" name="Content Placeholder 10"/>
          <p:cNvSpPr>
            <a:spLocks noGrp="1"/>
          </p:cNvSpPr>
          <p:nvPr>
            <p:ph sz="quarter" idx="16" hasCustomPrompt="1"/>
          </p:nvPr>
        </p:nvSpPr>
        <p:spPr>
          <a:xfrm>
            <a:off x="502920" y="2020824"/>
            <a:ext cx="4274820" cy="1865376"/>
          </a:xfrm>
          <a:prstGeom prst="rect">
            <a:avLst/>
          </a:prstGeom>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17" hasCustomPrompt="1"/>
          </p:nvPr>
        </p:nvSpPr>
        <p:spPr>
          <a:xfrm>
            <a:off x="5280660" y="2020824"/>
            <a:ext cx="4274820" cy="1865376"/>
          </a:xfrm>
          <a:prstGeom prst="rect">
            <a:avLst/>
          </a:prstGeom>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3" name="Content Placeholder 10"/>
          <p:cNvSpPr>
            <a:spLocks noGrp="1"/>
          </p:cNvSpPr>
          <p:nvPr>
            <p:ph sz="quarter" idx="18" hasCustomPrompt="1"/>
          </p:nvPr>
        </p:nvSpPr>
        <p:spPr>
          <a:xfrm>
            <a:off x="502920" y="5105682"/>
            <a:ext cx="9052560" cy="1865376"/>
          </a:xfrm>
          <a:prstGeom prst="rect">
            <a:avLst/>
          </a:prstGeom>
          <a:solidFill>
            <a:srgbClr val="FFFFFF"/>
          </a:solidFill>
          <a:ln>
            <a:solidFill>
              <a:srgbClr val="C0C0C0"/>
            </a:solidFill>
          </a:ln>
        </p:spPr>
        <p:txBody>
          <a:bodyPr lIns="97240" tIns="48620" rIns="97240" bIns="48620"/>
          <a:lstStyle>
            <a:lvl1pPr marL="243101" indent="-243101">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 Placeholder 2"/>
          <p:cNvSpPr>
            <a:spLocks noGrp="1"/>
          </p:cNvSpPr>
          <p:nvPr>
            <p:ph type="body" idx="13"/>
          </p:nvPr>
        </p:nvSpPr>
        <p:spPr>
          <a:xfrm>
            <a:off x="502920" y="4663442"/>
            <a:ext cx="905256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9"/>
          </p:nvPr>
        </p:nvSpPr>
        <p:spPr>
          <a:xfrm>
            <a:off x="502920" y="1606986"/>
            <a:ext cx="427482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9" name="Text Placeholder 2"/>
          <p:cNvSpPr>
            <a:spLocks noGrp="1"/>
          </p:cNvSpPr>
          <p:nvPr>
            <p:ph type="body" idx="20"/>
          </p:nvPr>
        </p:nvSpPr>
        <p:spPr>
          <a:xfrm>
            <a:off x="5280660" y="1606986"/>
            <a:ext cx="4274820"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4"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6" name="Footer Placeholder 15"/>
          <p:cNvSpPr>
            <a:spLocks noGrp="1"/>
          </p:cNvSpPr>
          <p:nvPr>
            <p:ph type="ftr" sz="quarter" idx="21"/>
          </p:nvPr>
        </p:nvSpPr>
        <p:spPr/>
        <p:txBody>
          <a:bodyPr/>
          <a:lstStyle/>
          <a:p>
            <a:r>
              <a:rPr lang="en-US" smtClean="0"/>
              <a:t>=page#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locks - Six Palettes">
    <p:spTree>
      <p:nvGrpSpPr>
        <p:cNvPr id="1" name=""/>
        <p:cNvGrpSpPr/>
        <p:nvPr/>
      </p:nvGrpSpPr>
      <p:grpSpPr>
        <a:xfrm>
          <a:off x="0" y="0"/>
          <a:ext cx="0" cy="0"/>
          <a:chOff x="0" y="0"/>
          <a:chExt cx="0" cy="0"/>
        </a:xfrm>
      </p:grpSpPr>
      <p:sp>
        <p:nvSpPr>
          <p:cNvPr id="28" name="Text Placeholder 5"/>
          <p:cNvSpPr>
            <a:spLocks noGrp="1"/>
          </p:cNvSpPr>
          <p:nvPr>
            <p:ph type="body" sz="quarter" idx="30"/>
          </p:nvPr>
        </p:nvSpPr>
        <p:spPr>
          <a:xfrm>
            <a:off x="5107782" y="5244777"/>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25" name="Text Placeholder 5"/>
          <p:cNvSpPr>
            <a:spLocks noGrp="1"/>
          </p:cNvSpPr>
          <p:nvPr>
            <p:ph type="body" sz="quarter" idx="27"/>
          </p:nvPr>
        </p:nvSpPr>
        <p:spPr>
          <a:xfrm>
            <a:off x="413862" y="5244777"/>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24" name="Text Placeholder 5"/>
          <p:cNvSpPr>
            <a:spLocks noGrp="1"/>
          </p:cNvSpPr>
          <p:nvPr>
            <p:ph type="body" sz="quarter" idx="26"/>
          </p:nvPr>
        </p:nvSpPr>
        <p:spPr>
          <a:xfrm>
            <a:off x="413862" y="3417704"/>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27" name="Text Placeholder 5"/>
          <p:cNvSpPr>
            <a:spLocks noGrp="1"/>
          </p:cNvSpPr>
          <p:nvPr>
            <p:ph type="body" sz="quarter" idx="29"/>
          </p:nvPr>
        </p:nvSpPr>
        <p:spPr>
          <a:xfrm>
            <a:off x="5107782" y="3417704"/>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26" name="Text Placeholder 5"/>
          <p:cNvSpPr>
            <a:spLocks noGrp="1"/>
          </p:cNvSpPr>
          <p:nvPr>
            <p:ph type="body" sz="quarter" idx="28"/>
          </p:nvPr>
        </p:nvSpPr>
        <p:spPr>
          <a:xfrm>
            <a:off x="5107782" y="1590633"/>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23" name="Text Placeholder 5"/>
          <p:cNvSpPr>
            <a:spLocks noGrp="1"/>
          </p:cNvSpPr>
          <p:nvPr>
            <p:ph type="body" sz="quarter" idx="25"/>
          </p:nvPr>
        </p:nvSpPr>
        <p:spPr>
          <a:xfrm>
            <a:off x="413862" y="1590633"/>
            <a:ext cx="4274820" cy="310896"/>
          </a:xfrm>
          <a:prstGeom prst="rect">
            <a:avLst/>
          </a:prstGeom>
          <a:solidFill>
            <a:srgbClr val="B01C2E"/>
          </a:solidFill>
          <a:ln>
            <a:solidFill>
              <a:srgbClr val="B01C2E"/>
            </a:solidFill>
          </a:ln>
        </p:spPr>
        <p:txBody>
          <a:bodyPr lIns="97240" tIns="48620" rIns="97240" bIns="48620"/>
          <a:lstStyle>
            <a:lvl1pPr marL="0" marR="0" indent="0" algn="l" defTabSz="972403" rtl="0" eaLnBrk="1" fontAlgn="auto" latinLnBrk="0" hangingPunct="1">
              <a:lnSpc>
                <a:spcPct val="100000"/>
              </a:lnSpc>
              <a:spcBef>
                <a:spcPct val="20000"/>
              </a:spcBef>
              <a:spcAft>
                <a:spcPts val="0"/>
              </a:spcAft>
              <a:buClr>
                <a:srgbClr val="C00000"/>
              </a:buClr>
              <a:buSzTx/>
              <a:buFont typeface="Wingdings" pitchFamily="2" charset="2"/>
              <a:buNone/>
              <a:tabLst/>
              <a:defRPr sz="1300" b="1" baseline="0">
                <a:solidFill>
                  <a:schemeClr val="bg1"/>
                </a:solidFill>
              </a:defRPr>
            </a:lvl1pPr>
          </a:lstStyle>
          <a:p>
            <a:pPr lvl="0"/>
            <a:r>
              <a:rPr lang="en-US" smtClean="0"/>
              <a:t>Click to edit Master text styles</a:t>
            </a:r>
          </a:p>
        </p:txBody>
      </p:sp>
      <p:sp>
        <p:nvSpPr>
          <p:cNvPr id="1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8" name="Text Placeholder 5"/>
          <p:cNvSpPr>
            <a:spLocks noGrp="1"/>
          </p:cNvSpPr>
          <p:nvPr>
            <p:ph type="body" sz="quarter" idx="31" hasCustomPrompt="1"/>
          </p:nvPr>
        </p:nvSpPr>
        <p:spPr>
          <a:xfrm>
            <a:off x="413862" y="1899920"/>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31" name="Text Placeholder 5"/>
          <p:cNvSpPr>
            <a:spLocks noGrp="1"/>
          </p:cNvSpPr>
          <p:nvPr>
            <p:ph type="body" sz="quarter" idx="32" hasCustomPrompt="1"/>
          </p:nvPr>
        </p:nvSpPr>
        <p:spPr>
          <a:xfrm>
            <a:off x="413862" y="3742742"/>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32" name="Text Placeholder 5"/>
          <p:cNvSpPr>
            <a:spLocks noGrp="1"/>
          </p:cNvSpPr>
          <p:nvPr>
            <p:ph type="body" sz="quarter" idx="33" hasCustomPrompt="1"/>
          </p:nvPr>
        </p:nvSpPr>
        <p:spPr>
          <a:xfrm>
            <a:off x="413862" y="5570322"/>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33" name="Text Placeholder 5"/>
          <p:cNvSpPr>
            <a:spLocks noGrp="1"/>
          </p:cNvSpPr>
          <p:nvPr>
            <p:ph type="body" sz="quarter" idx="34" hasCustomPrompt="1"/>
          </p:nvPr>
        </p:nvSpPr>
        <p:spPr>
          <a:xfrm>
            <a:off x="5107782" y="1899920"/>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34" name="Text Placeholder 5"/>
          <p:cNvSpPr>
            <a:spLocks noGrp="1"/>
          </p:cNvSpPr>
          <p:nvPr>
            <p:ph type="body" sz="quarter" idx="35" hasCustomPrompt="1"/>
          </p:nvPr>
        </p:nvSpPr>
        <p:spPr>
          <a:xfrm>
            <a:off x="5107782" y="3742741"/>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35" name="Text Placeholder 5"/>
          <p:cNvSpPr>
            <a:spLocks noGrp="1"/>
          </p:cNvSpPr>
          <p:nvPr>
            <p:ph type="body" sz="quarter" idx="36" hasCustomPrompt="1"/>
          </p:nvPr>
        </p:nvSpPr>
        <p:spPr>
          <a:xfrm>
            <a:off x="5107782" y="5570322"/>
            <a:ext cx="4274820" cy="141975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1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9" name="Footer Placeholder 18"/>
          <p:cNvSpPr>
            <a:spLocks noGrp="1"/>
          </p:cNvSpPr>
          <p:nvPr>
            <p:ph type="ftr" sz="quarter" idx="37"/>
          </p:nvPr>
        </p:nvSpPr>
        <p:spPr/>
        <p:txBody>
          <a:bodyPr/>
          <a:lstStyle/>
          <a:p>
            <a:r>
              <a:rPr lang="en-US" smtClean="0"/>
              <a:t>=page#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locks - Five Palettes">
    <p:spTree>
      <p:nvGrpSpPr>
        <p:cNvPr id="1" name=""/>
        <p:cNvGrpSpPr/>
        <p:nvPr/>
      </p:nvGrpSpPr>
      <p:grpSpPr>
        <a:xfrm>
          <a:off x="0" y="0"/>
          <a:ext cx="0" cy="0"/>
          <a:chOff x="0" y="0"/>
          <a:chExt cx="0" cy="0"/>
        </a:xfrm>
      </p:grpSpPr>
      <p:sp>
        <p:nvSpPr>
          <p:cNvPr id="14" name="Text Placeholder 5"/>
          <p:cNvSpPr>
            <a:spLocks noGrp="1"/>
          </p:cNvSpPr>
          <p:nvPr>
            <p:ph type="body" sz="quarter" idx="25" hasCustomPrompt="1"/>
          </p:nvPr>
        </p:nvSpPr>
        <p:spPr>
          <a:xfrm>
            <a:off x="496291" y="1589024"/>
            <a:ext cx="1659636" cy="310896"/>
          </a:xfrm>
          <a:prstGeom prst="rect">
            <a:avLst/>
          </a:prstGeom>
          <a:solidFill>
            <a:srgbClr val="B01C2E"/>
          </a:solidFill>
          <a:ln>
            <a:solidFill>
              <a:srgbClr val="B01C2E"/>
            </a:solidFill>
          </a:ln>
        </p:spPr>
        <p:txBody>
          <a:bodyPr lIns="97240" tIns="48620" rIns="97240" bIns="48620" anchor="ctr"/>
          <a:lstStyle>
            <a:lvl1pPr marL="0" marR="0" indent="0" algn="l" defTabSz="972403" rtl="0" eaLnBrk="1" fontAlgn="auto" latinLnBrk="0" hangingPunct="1">
              <a:lnSpc>
                <a:spcPct val="100000"/>
              </a:lnSpc>
              <a:spcBef>
                <a:spcPts val="0"/>
              </a:spcBef>
              <a:spcAft>
                <a:spcPts val="0"/>
              </a:spcAft>
              <a:buClr>
                <a:srgbClr val="C00000"/>
              </a:buClr>
              <a:buSzTx/>
              <a:buFont typeface="Wingdings" pitchFamily="2" charset="2"/>
              <a:buNone/>
              <a:tabLst/>
              <a:defRPr sz="1200" b="1" baseline="0">
                <a:solidFill>
                  <a:schemeClr val="bg1"/>
                </a:solidFill>
              </a:defRPr>
            </a:lvl1pPr>
          </a:lstStyle>
          <a:p>
            <a:pPr lvl="0"/>
            <a:r>
              <a:rPr lang="en-US" dirty="0" smtClean="0"/>
              <a:t>Click to add title</a:t>
            </a:r>
          </a:p>
        </p:txBody>
      </p:sp>
      <p:sp>
        <p:nvSpPr>
          <p:cNvPr id="24" name="Text Placeholder 5"/>
          <p:cNvSpPr>
            <a:spLocks noGrp="1"/>
          </p:cNvSpPr>
          <p:nvPr>
            <p:ph type="body" sz="quarter" idx="35" hasCustomPrompt="1"/>
          </p:nvPr>
        </p:nvSpPr>
        <p:spPr>
          <a:xfrm>
            <a:off x="2346960" y="1589024"/>
            <a:ext cx="1659636" cy="310896"/>
          </a:xfrm>
          <a:prstGeom prst="rect">
            <a:avLst/>
          </a:prstGeom>
          <a:solidFill>
            <a:srgbClr val="B01C2E"/>
          </a:solidFill>
          <a:ln>
            <a:solidFill>
              <a:srgbClr val="B01C2E"/>
            </a:solidFill>
          </a:ln>
        </p:spPr>
        <p:txBody>
          <a:bodyPr lIns="97240" tIns="48620" rIns="97240" bIns="48620" anchor="ctr"/>
          <a:lstStyle>
            <a:lvl1pPr marL="0" marR="0" indent="0" algn="l" defTabSz="972403" rtl="0" eaLnBrk="1" fontAlgn="auto" latinLnBrk="0" hangingPunct="1">
              <a:lnSpc>
                <a:spcPct val="100000"/>
              </a:lnSpc>
              <a:spcBef>
                <a:spcPts val="0"/>
              </a:spcBef>
              <a:spcAft>
                <a:spcPts val="0"/>
              </a:spcAft>
              <a:buClr>
                <a:srgbClr val="C00000"/>
              </a:buClr>
              <a:buSzTx/>
              <a:buFont typeface="Wingdings" pitchFamily="2" charset="2"/>
              <a:buNone/>
              <a:tabLst/>
              <a:defRPr sz="1200" b="1" baseline="0">
                <a:solidFill>
                  <a:schemeClr val="bg1"/>
                </a:solidFill>
              </a:defRPr>
            </a:lvl1pPr>
          </a:lstStyle>
          <a:p>
            <a:pPr lvl="0"/>
            <a:r>
              <a:rPr lang="en-US" dirty="0" smtClean="0"/>
              <a:t>Click to add title</a:t>
            </a:r>
          </a:p>
        </p:txBody>
      </p:sp>
      <p:sp>
        <p:nvSpPr>
          <p:cNvPr id="25" name="Text Placeholder 5"/>
          <p:cNvSpPr>
            <a:spLocks noGrp="1"/>
          </p:cNvSpPr>
          <p:nvPr>
            <p:ph type="body" sz="quarter" idx="36" hasCustomPrompt="1"/>
          </p:nvPr>
        </p:nvSpPr>
        <p:spPr>
          <a:xfrm>
            <a:off x="4232547" y="1589024"/>
            <a:ext cx="1659636" cy="310896"/>
          </a:xfrm>
          <a:prstGeom prst="rect">
            <a:avLst/>
          </a:prstGeom>
          <a:solidFill>
            <a:srgbClr val="B01C2E"/>
          </a:solidFill>
          <a:ln>
            <a:solidFill>
              <a:srgbClr val="B01C2E"/>
            </a:solidFill>
          </a:ln>
        </p:spPr>
        <p:txBody>
          <a:bodyPr lIns="97240" tIns="48620" rIns="97240" bIns="48620" anchor="ctr"/>
          <a:lstStyle>
            <a:lvl1pPr marL="0" marR="0" indent="0" algn="l" defTabSz="972403" rtl="0" eaLnBrk="1" fontAlgn="auto" latinLnBrk="0" hangingPunct="1">
              <a:lnSpc>
                <a:spcPct val="100000"/>
              </a:lnSpc>
              <a:spcBef>
                <a:spcPts val="0"/>
              </a:spcBef>
              <a:spcAft>
                <a:spcPts val="0"/>
              </a:spcAft>
              <a:buClr>
                <a:srgbClr val="C00000"/>
              </a:buClr>
              <a:buSzTx/>
              <a:buFont typeface="Wingdings" pitchFamily="2" charset="2"/>
              <a:buNone/>
              <a:tabLst/>
              <a:defRPr sz="1200" b="1" baseline="0">
                <a:solidFill>
                  <a:schemeClr val="bg1"/>
                </a:solidFill>
              </a:defRPr>
            </a:lvl1pPr>
          </a:lstStyle>
          <a:p>
            <a:pPr lvl="0"/>
            <a:r>
              <a:rPr lang="en-US" dirty="0" smtClean="0"/>
              <a:t>Click to add title</a:t>
            </a:r>
          </a:p>
        </p:txBody>
      </p:sp>
      <p:sp>
        <p:nvSpPr>
          <p:cNvPr id="26" name="Text Placeholder 5"/>
          <p:cNvSpPr>
            <a:spLocks noGrp="1"/>
          </p:cNvSpPr>
          <p:nvPr>
            <p:ph type="body" sz="quarter" idx="37" hasCustomPrompt="1"/>
          </p:nvPr>
        </p:nvSpPr>
        <p:spPr>
          <a:xfrm>
            <a:off x="6112402" y="1589024"/>
            <a:ext cx="1659636" cy="310896"/>
          </a:xfrm>
          <a:prstGeom prst="rect">
            <a:avLst/>
          </a:prstGeom>
          <a:solidFill>
            <a:srgbClr val="B01C2E"/>
          </a:solidFill>
          <a:ln>
            <a:solidFill>
              <a:srgbClr val="B01C2E"/>
            </a:solidFill>
          </a:ln>
        </p:spPr>
        <p:txBody>
          <a:bodyPr lIns="97240" tIns="48620" rIns="97240" bIns="48620" anchor="ctr"/>
          <a:lstStyle>
            <a:lvl1pPr marL="0" marR="0" indent="0" algn="l" defTabSz="972403" rtl="0" eaLnBrk="1" fontAlgn="auto" latinLnBrk="0" hangingPunct="1">
              <a:lnSpc>
                <a:spcPct val="100000"/>
              </a:lnSpc>
              <a:spcBef>
                <a:spcPts val="0"/>
              </a:spcBef>
              <a:spcAft>
                <a:spcPts val="0"/>
              </a:spcAft>
              <a:buClr>
                <a:srgbClr val="C00000"/>
              </a:buClr>
              <a:buSzTx/>
              <a:buFont typeface="Wingdings" pitchFamily="2" charset="2"/>
              <a:buNone/>
              <a:tabLst/>
              <a:defRPr sz="1200" b="1" baseline="0">
                <a:solidFill>
                  <a:schemeClr val="bg1"/>
                </a:solidFill>
              </a:defRPr>
            </a:lvl1pPr>
          </a:lstStyle>
          <a:p>
            <a:pPr lvl="0"/>
            <a:r>
              <a:rPr lang="en-US" dirty="0" smtClean="0"/>
              <a:t>Click to add title</a:t>
            </a:r>
          </a:p>
        </p:txBody>
      </p:sp>
      <p:sp>
        <p:nvSpPr>
          <p:cNvPr id="27" name="Text Placeholder 5"/>
          <p:cNvSpPr>
            <a:spLocks noGrp="1"/>
          </p:cNvSpPr>
          <p:nvPr>
            <p:ph type="body" sz="quarter" idx="38" hasCustomPrompt="1"/>
          </p:nvPr>
        </p:nvSpPr>
        <p:spPr>
          <a:xfrm>
            <a:off x="8041482" y="1589024"/>
            <a:ext cx="1659636" cy="310896"/>
          </a:xfrm>
          <a:prstGeom prst="rect">
            <a:avLst/>
          </a:prstGeom>
          <a:solidFill>
            <a:srgbClr val="B01C2E"/>
          </a:solidFill>
          <a:ln>
            <a:solidFill>
              <a:srgbClr val="B01C2E"/>
            </a:solidFill>
          </a:ln>
        </p:spPr>
        <p:txBody>
          <a:bodyPr lIns="97240" tIns="48620" rIns="97240" bIns="48620" anchor="ctr"/>
          <a:lstStyle>
            <a:lvl1pPr marL="0" marR="0" indent="0" algn="l" defTabSz="972403" rtl="0" eaLnBrk="1" fontAlgn="auto" latinLnBrk="0" hangingPunct="1">
              <a:lnSpc>
                <a:spcPct val="100000"/>
              </a:lnSpc>
              <a:spcBef>
                <a:spcPts val="0"/>
              </a:spcBef>
              <a:spcAft>
                <a:spcPts val="0"/>
              </a:spcAft>
              <a:buClr>
                <a:srgbClr val="C00000"/>
              </a:buClr>
              <a:buSzTx/>
              <a:buFont typeface="Wingdings" pitchFamily="2" charset="2"/>
              <a:buNone/>
              <a:tabLst/>
              <a:defRPr sz="1200" b="1" baseline="0">
                <a:solidFill>
                  <a:schemeClr val="bg1"/>
                </a:solidFill>
              </a:defRPr>
            </a:lvl1pPr>
          </a:lstStyle>
          <a:p>
            <a:pPr lvl="0"/>
            <a:r>
              <a:rPr lang="en-US" dirty="0" smtClean="0"/>
              <a:t>Click to add title</a:t>
            </a:r>
          </a:p>
        </p:txBody>
      </p:sp>
      <p:sp>
        <p:nvSpPr>
          <p:cNvPr id="15"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6" name="Text Placeholder 5"/>
          <p:cNvSpPr>
            <a:spLocks noGrp="1"/>
          </p:cNvSpPr>
          <p:nvPr>
            <p:ph type="body" sz="quarter" idx="39" hasCustomPrompt="1"/>
          </p:nvPr>
        </p:nvSpPr>
        <p:spPr>
          <a:xfrm>
            <a:off x="496291" y="1899920"/>
            <a:ext cx="1659636" cy="4974336"/>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200" baseline="0"/>
            </a:lvl1pPr>
            <a:lvl2pPr marL="350064" indent="-175032">
              <a:buClr>
                <a:srgbClr val="B01C2E"/>
              </a:buClr>
              <a:buFont typeface="Arial" pitchFamily="34" charset="0"/>
              <a:buChar char="•"/>
              <a:defRPr sz="1200" baseline="0"/>
            </a:lvl2pPr>
            <a:lvl3pPr marL="466756" indent="-184757">
              <a:buClr>
                <a:srgbClr val="B01C2E"/>
              </a:buClr>
              <a:buFont typeface="Arial" pitchFamily="34" charset="0"/>
              <a:buChar char="‒"/>
              <a:defRPr sz="1200" baseline="0"/>
            </a:lvl3pPr>
          </a:lstStyle>
          <a:p>
            <a:pPr lvl="0"/>
            <a:r>
              <a:rPr lang="en-US" dirty="0" smtClean="0"/>
              <a:t>Level 1</a:t>
            </a:r>
          </a:p>
          <a:p>
            <a:pPr lvl="1"/>
            <a:r>
              <a:rPr lang="en-US" sz="1300" dirty="0" smtClean="0"/>
              <a:t>Level 2</a:t>
            </a:r>
          </a:p>
          <a:p>
            <a:pPr lvl="2"/>
            <a:r>
              <a:rPr lang="en-US" sz="1300" dirty="0" smtClean="0"/>
              <a:t>Level 3</a:t>
            </a:r>
            <a:endParaRPr lang="en-US" dirty="0" smtClean="0"/>
          </a:p>
        </p:txBody>
      </p:sp>
      <p:sp>
        <p:nvSpPr>
          <p:cNvPr id="17" name="Text Placeholder 5"/>
          <p:cNvSpPr>
            <a:spLocks noGrp="1"/>
          </p:cNvSpPr>
          <p:nvPr>
            <p:ph type="body" sz="quarter" idx="40" hasCustomPrompt="1"/>
          </p:nvPr>
        </p:nvSpPr>
        <p:spPr>
          <a:xfrm>
            <a:off x="2346960" y="1899920"/>
            <a:ext cx="1659636" cy="4974336"/>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200" baseline="0"/>
            </a:lvl1pPr>
            <a:lvl2pPr marL="350064" indent="-175032">
              <a:buClr>
                <a:srgbClr val="B01C2E"/>
              </a:buClr>
              <a:buFont typeface="Arial" pitchFamily="34" charset="0"/>
              <a:buChar char="•"/>
              <a:defRPr sz="1200" baseline="0"/>
            </a:lvl2pPr>
            <a:lvl3pPr marL="466756" indent="-184757">
              <a:buClr>
                <a:srgbClr val="B01C2E"/>
              </a:buClr>
              <a:buFont typeface="Arial" pitchFamily="34" charset="0"/>
              <a:buChar char="‒"/>
              <a:defRPr sz="1200" baseline="0"/>
            </a:lvl3pPr>
          </a:lstStyle>
          <a:p>
            <a:pPr lvl="0"/>
            <a:r>
              <a:rPr lang="en-US" dirty="0" smtClean="0"/>
              <a:t>Level 1</a:t>
            </a:r>
          </a:p>
          <a:p>
            <a:pPr lvl="1"/>
            <a:r>
              <a:rPr lang="en-US" sz="1300" dirty="0" smtClean="0"/>
              <a:t>Level 2</a:t>
            </a:r>
          </a:p>
          <a:p>
            <a:pPr lvl="2"/>
            <a:r>
              <a:rPr lang="en-US" sz="1300" dirty="0" smtClean="0"/>
              <a:t>Level 3</a:t>
            </a:r>
            <a:endParaRPr lang="en-US" dirty="0" smtClean="0"/>
          </a:p>
        </p:txBody>
      </p:sp>
      <p:sp>
        <p:nvSpPr>
          <p:cNvPr id="18" name="Text Placeholder 5"/>
          <p:cNvSpPr>
            <a:spLocks noGrp="1"/>
          </p:cNvSpPr>
          <p:nvPr>
            <p:ph type="body" sz="quarter" idx="41" hasCustomPrompt="1"/>
          </p:nvPr>
        </p:nvSpPr>
        <p:spPr>
          <a:xfrm>
            <a:off x="4232547" y="1899920"/>
            <a:ext cx="1659636" cy="4974336"/>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200" baseline="0"/>
            </a:lvl1pPr>
            <a:lvl2pPr marL="350064" indent="-175032">
              <a:buClr>
                <a:srgbClr val="B01C2E"/>
              </a:buClr>
              <a:buFont typeface="Arial" pitchFamily="34" charset="0"/>
              <a:buChar char="•"/>
              <a:defRPr sz="1200" baseline="0"/>
            </a:lvl2pPr>
            <a:lvl3pPr marL="466756" indent="-184757">
              <a:buClr>
                <a:srgbClr val="B01C2E"/>
              </a:buClr>
              <a:buFont typeface="Arial" pitchFamily="34" charset="0"/>
              <a:buChar char="‒"/>
              <a:defRPr sz="1200" baseline="0"/>
            </a:lvl3pPr>
          </a:lstStyle>
          <a:p>
            <a:pPr lvl="0"/>
            <a:r>
              <a:rPr lang="en-US" dirty="0" smtClean="0"/>
              <a:t>Level 1</a:t>
            </a:r>
          </a:p>
          <a:p>
            <a:pPr lvl="1"/>
            <a:r>
              <a:rPr lang="en-US" sz="1300" dirty="0" smtClean="0"/>
              <a:t>Level 2</a:t>
            </a:r>
          </a:p>
          <a:p>
            <a:pPr lvl="2"/>
            <a:r>
              <a:rPr lang="en-US" sz="1300" dirty="0" smtClean="0"/>
              <a:t>Level 3</a:t>
            </a:r>
            <a:endParaRPr lang="en-US" dirty="0" smtClean="0"/>
          </a:p>
        </p:txBody>
      </p:sp>
      <p:sp>
        <p:nvSpPr>
          <p:cNvPr id="28" name="Text Placeholder 5"/>
          <p:cNvSpPr>
            <a:spLocks noGrp="1"/>
          </p:cNvSpPr>
          <p:nvPr>
            <p:ph type="body" sz="quarter" idx="42" hasCustomPrompt="1"/>
          </p:nvPr>
        </p:nvSpPr>
        <p:spPr>
          <a:xfrm>
            <a:off x="6112402" y="1899920"/>
            <a:ext cx="1659636" cy="4974336"/>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200" baseline="0"/>
            </a:lvl1pPr>
            <a:lvl2pPr marL="350064" indent="-175032">
              <a:buClr>
                <a:srgbClr val="B01C2E"/>
              </a:buClr>
              <a:buFont typeface="Arial" pitchFamily="34" charset="0"/>
              <a:buChar char="•"/>
              <a:defRPr sz="1200" baseline="0"/>
            </a:lvl2pPr>
            <a:lvl3pPr marL="466756" indent="-184757">
              <a:buClr>
                <a:srgbClr val="B01C2E"/>
              </a:buClr>
              <a:buFont typeface="Arial" pitchFamily="34" charset="0"/>
              <a:buChar char="‒"/>
              <a:defRPr sz="1200" baseline="0"/>
            </a:lvl3pPr>
          </a:lstStyle>
          <a:p>
            <a:pPr lvl="0"/>
            <a:r>
              <a:rPr lang="en-US" dirty="0" smtClean="0"/>
              <a:t>Level 1</a:t>
            </a:r>
          </a:p>
          <a:p>
            <a:pPr lvl="1"/>
            <a:r>
              <a:rPr lang="en-US" sz="1300" dirty="0" smtClean="0"/>
              <a:t>Level 2</a:t>
            </a:r>
          </a:p>
          <a:p>
            <a:pPr lvl="2"/>
            <a:r>
              <a:rPr lang="en-US" sz="1300" dirty="0" smtClean="0"/>
              <a:t>Level 3</a:t>
            </a:r>
            <a:endParaRPr lang="en-US" dirty="0" smtClean="0"/>
          </a:p>
        </p:txBody>
      </p:sp>
      <p:sp>
        <p:nvSpPr>
          <p:cNvPr id="29" name="Text Placeholder 5"/>
          <p:cNvSpPr>
            <a:spLocks noGrp="1"/>
          </p:cNvSpPr>
          <p:nvPr>
            <p:ph type="body" sz="quarter" idx="43" hasCustomPrompt="1"/>
          </p:nvPr>
        </p:nvSpPr>
        <p:spPr>
          <a:xfrm>
            <a:off x="8041482" y="1899920"/>
            <a:ext cx="1659636" cy="4974336"/>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200" baseline="0"/>
            </a:lvl1pPr>
            <a:lvl2pPr marL="350064" indent="-175032">
              <a:buClr>
                <a:srgbClr val="B01C2E"/>
              </a:buClr>
              <a:buFont typeface="Arial" pitchFamily="34" charset="0"/>
              <a:buChar char="•"/>
              <a:defRPr sz="1200" baseline="0"/>
            </a:lvl2pPr>
            <a:lvl3pPr marL="466756" indent="-184757">
              <a:buClr>
                <a:srgbClr val="B01C2E"/>
              </a:buClr>
              <a:buFont typeface="Arial" pitchFamily="34" charset="0"/>
              <a:buChar char="‒"/>
              <a:defRPr sz="1200" baseline="0"/>
            </a:lvl3pPr>
          </a:lstStyle>
          <a:p>
            <a:pPr lvl="0"/>
            <a:r>
              <a:rPr lang="en-US" dirty="0" smtClean="0"/>
              <a:t>Level 1</a:t>
            </a:r>
          </a:p>
          <a:p>
            <a:pPr lvl="1"/>
            <a:r>
              <a:rPr lang="en-US" sz="1300" dirty="0" smtClean="0"/>
              <a:t>Level 2</a:t>
            </a:r>
          </a:p>
          <a:p>
            <a:pPr lvl="2"/>
            <a:r>
              <a:rPr lang="en-US" sz="1300" dirty="0" smtClean="0"/>
              <a:t>Level 3</a:t>
            </a:r>
            <a:endParaRPr lang="en-US" dirty="0" smtClean="0"/>
          </a:p>
        </p:txBody>
      </p:sp>
      <p:sp>
        <p:nvSpPr>
          <p:cNvPr id="19"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0" name="Footer Placeholder 19"/>
          <p:cNvSpPr>
            <a:spLocks noGrp="1"/>
          </p:cNvSpPr>
          <p:nvPr>
            <p:ph type="ftr" sz="quarter" idx="44"/>
          </p:nvPr>
        </p:nvSpPr>
        <p:spPr/>
        <p:txBody>
          <a:bodyPr/>
          <a:lstStyle/>
          <a:p>
            <a:r>
              <a:rPr lang="en-US" smtClean="0"/>
              <a:t>=page#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jor Points">
    <p:spTree>
      <p:nvGrpSpPr>
        <p:cNvPr id="1" name=""/>
        <p:cNvGrpSpPr/>
        <p:nvPr/>
      </p:nvGrpSpPr>
      <p:grpSpPr>
        <a:xfrm>
          <a:off x="0" y="0"/>
          <a:ext cx="0" cy="0"/>
          <a:chOff x="0" y="0"/>
          <a:chExt cx="0" cy="0"/>
        </a:xfrm>
      </p:grpSpPr>
      <p:sp>
        <p:nvSpPr>
          <p:cNvPr id="8" name="Text Placeholder 7"/>
          <p:cNvSpPr>
            <a:spLocks noGrp="1"/>
          </p:cNvSpPr>
          <p:nvPr>
            <p:ph type="body" sz="quarter" idx="19" hasCustomPrompt="1"/>
          </p:nvPr>
        </p:nvSpPr>
        <p:spPr>
          <a:xfrm>
            <a:off x="502920" y="1606296"/>
            <a:ext cx="1850746" cy="1709928"/>
          </a:xfrm>
          <a:prstGeom prst="rect">
            <a:avLst/>
          </a:prstGeom>
          <a:solidFill>
            <a:srgbClr val="B01C2E"/>
          </a:solidFill>
          <a:ln>
            <a:solidFill>
              <a:srgbClr val="B01C2E"/>
            </a:solidFill>
          </a:ln>
        </p:spPr>
        <p:txBody>
          <a:bodyPr lIns="97240" tIns="48620" rIns="97240" bIns="48620" anchor="ctr"/>
          <a:lstStyle>
            <a:lvl1pPr>
              <a:buNone/>
              <a:defRPr sz="1300" b="1" baseline="0">
                <a:solidFill>
                  <a:schemeClr val="bg1"/>
                </a:solidFill>
              </a:defRPr>
            </a:lvl1pPr>
          </a:lstStyle>
          <a:p>
            <a:pPr lvl="0"/>
            <a:r>
              <a:rPr lang="en-US" sz="1300" dirty="0" smtClean="0"/>
              <a:t>Text Goes Here</a:t>
            </a:r>
            <a:endParaRPr lang="en-US" dirty="0"/>
          </a:p>
        </p:txBody>
      </p:sp>
      <p:sp>
        <p:nvSpPr>
          <p:cNvPr id="13" name="Text Placeholder 7"/>
          <p:cNvSpPr>
            <a:spLocks noGrp="1"/>
          </p:cNvSpPr>
          <p:nvPr>
            <p:ph type="body" sz="quarter" idx="21" hasCustomPrompt="1"/>
          </p:nvPr>
        </p:nvSpPr>
        <p:spPr>
          <a:xfrm>
            <a:off x="502920" y="3474283"/>
            <a:ext cx="1850746" cy="1709928"/>
          </a:xfrm>
          <a:prstGeom prst="rect">
            <a:avLst/>
          </a:prstGeom>
          <a:solidFill>
            <a:srgbClr val="B01C2E"/>
          </a:solidFill>
          <a:ln>
            <a:solidFill>
              <a:srgbClr val="B01C2E"/>
            </a:solidFill>
          </a:ln>
        </p:spPr>
        <p:txBody>
          <a:bodyPr lIns="97240" tIns="48620" rIns="97240" bIns="48620" anchor="ctr"/>
          <a:lstStyle>
            <a:lvl1pPr>
              <a:buNone/>
              <a:defRPr sz="1300" b="1" baseline="0">
                <a:solidFill>
                  <a:schemeClr val="bg1"/>
                </a:solidFill>
              </a:defRPr>
            </a:lvl1pPr>
          </a:lstStyle>
          <a:p>
            <a:pPr lvl="0"/>
            <a:r>
              <a:rPr lang="en-US" sz="1300" dirty="0" smtClean="0"/>
              <a:t>Text Goes Here</a:t>
            </a:r>
            <a:endParaRPr lang="en-US" dirty="0"/>
          </a:p>
        </p:txBody>
      </p:sp>
      <p:sp>
        <p:nvSpPr>
          <p:cNvPr id="17" name="Text Placeholder 7"/>
          <p:cNvSpPr>
            <a:spLocks noGrp="1"/>
          </p:cNvSpPr>
          <p:nvPr>
            <p:ph type="body" sz="quarter" idx="23" hasCustomPrompt="1"/>
          </p:nvPr>
        </p:nvSpPr>
        <p:spPr>
          <a:xfrm>
            <a:off x="502920" y="5342269"/>
            <a:ext cx="1850746" cy="1709928"/>
          </a:xfrm>
          <a:prstGeom prst="rect">
            <a:avLst/>
          </a:prstGeom>
          <a:solidFill>
            <a:srgbClr val="B01C2E"/>
          </a:solidFill>
          <a:ln>
            <a:solidFill>
              <a:srgbClr val="B01C2E"/>
            </a:solidFill>
          </a:ln>
        </p:spPr>
        <p:txBody>
          <a:bodyPr lIns="97240" tIns="48620" rIns="97240" bIns="48620" anchor="ctr"/>
          <a:lstStyle>
            <a:lvl1pPr>
              <a:buNone/>
              <a:defRPr sz="1300" b="1" baseline="0">
                <a:solidFill>
                  <a:schemeClr val="bg1"/>
                </a:solidFill>
              </a:defRPr>
            </a:lvl1pPr>
          </a:lstStyle>
          <a:p>
            <a:pPr lvl="0"/>
            <a:r>
              <a:rPr lang="en-US" sz="1300" dirty="0" smtClean="0"/>
              <a:t>Text Goes Here</a:t>
            </a:r>
            <a:endParaRPr lang="en-US" dirty="0"/>
          </a:p>
        </p:txBody>
      </p:sp>
      <p:sp>
        <p:nvSpPr>
          <p:cNvPr id="10"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Text Placeholder 5"/>
          <p:cNvSpPr>
            <a:spLocks noGrp="1"/>
          </p:cNvSpPr>
          <p:nvPr>
            <p:ph type="body" sz="quarter" idx="31" hasCustomPrompt="1"/>
          </p:nvPr>
        </p:nvSpPr>
        <p:spPr>
          <a:xfrm>
            <a:off x="2346961" y="1606296"/>
            <a:ext cx="7211873" cy="1709928"/>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16" name="Text Placeholder 5"/>
          <p:cNvSpPr>
            <a:spLocks noGrp="1"/>
          </p:cNvSpPr>
          <p:nvPr>
            <p:ph type="body" sz="quarter" idx="32" hasCustomPrompt="1"/>
          </p:nvPr>
        </p:nvSpPr>
        <p:spPr>
          <a:xfrm>
            <a:off x="2346961" y="3474282"/>
            <a:ext cx="7211873" cy="1709928"/>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18" name="Text Placeholder 5"/>
          <p:cNvSpPr>
            <a:spLocks noGrp="1"/>
          </p:cNvSpPr>
          <p:nvPr>
            <p:ph type="body" sz="quarter" idx="33" hasCustomPrompt="1"/>
          </p:nvPr>
        </p:nvSpPr>
        <p:spPr>
          <a:xfrm>
            <a:off x="2346961" y="5342269"/>
            <a:ext cx="7211873" cy="1709928"/>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2200" baseline="0"/>
            </a:lvl3pPr>
            <a:lvl4pPr marL="729302">
              <a:buClr>
                <a:srgbClr val="B01C2E"/>
              </a:buClr>
              <a:buFont typeface="Arial" pitchFamily="34" charset="0"/>
              <a:buChar char="–"/>
              <a:defRPr sz="1300"/>
            </a:lvl4pPr>
            <a:lvl5pPr marL="972403">
              <a:buClr>
                <a:srgbClr val="B01C2E"/>
              </a:buClr>
              <a:buFont typeface="Arial" pitchFamily="34" charset="0"/>
              <a:buChar char="–"/>
              <a:defRPr/>
            </a:lvl5pPr>
          </a:lstStyle>
          <a:p>
            <a:pPr lvl="0"/>
            <a:r>
              <a:rPr lang="en-US" dirty="0" smtClean="0"/>
              <a:t>Level 1</a:t>
            </a:r>
          </a:p>
          <a:p>
            <a:pPr lvl="1"/>
            <a:r>
              <a:rPr lang="en-US" sz="1300" dirty="0" smtClean="0"/>
              <a:t>Level 2</a:t>
            </a:r>
          </a:p>
          <a:p>
            <a:pPr lvl="2"/>
            <a:r>
              <a:rPr lang="en-US" sz="1300" dirty="0" smtClean="0"/>
              <a:t>Level 3</a:t>
            </a:r>
          </a:p>
          <a:p>
            <a:pPr lvl="3"/>
            <a:r>
              <a:rPr lang="en-US" sz="1300" dirty="0" smtClean="0"/>
              <a:t>Level 4</a:t>
            </a:r>
          </a:p>
          <a:p>
            <a:pPr lvl="4"/>
            <a:r>
              <a:rPr lang="en-US" sz="1300" dirty="0" smtClean="0"/>
              <a:t>Level 5</a:t>
            </a:r>
          </a:p>
          <a:p>
            <a:pPr lvl="3"/>
            <a:endParaRPr lang="en-US" dirty="0" smtClean="0"/>
          </a:p>
        </p:txBody>
      </p:sp>
      <p:sp>
        <p:nvSpPr>
          <p:cNvPr id="11"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2" name="Footer Placeholder 11"/>
          <p:cNvSpPr>
            <a:spLocks noGrp="1"/>
          </p:cNvSpPr>
          <p:nvPr>
            <p:ph type="ftr" sz="quarter" idx="34"/>
          </p:nvPr>
        </p:nvSpPr>
        <p:spPr/>
        <p:txBody>
          <a:bodyPr/>
          <a:lstStyle/>
          <a:p>
            <a:r>
              <a:rPr lang="en-US" smtClean="0"/>
              <a:t>=page#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evrons">
    <p:spTree>
      <p:nvGrpSpPr>
        <p:cNvPr id="1" name=""/>
        <p:cNvGrpSpPr/>
        <p:nvPr/>
      </p:nvGrpSpPr>
      <p:grpSpPr>
        <a:xfrm>
          <a:off x="0" y="0"/>
          <a:ext cx="0" cy="0"/>
          <a:chOff x="0" y="0"/>
          <a:chExt cx="0" cy="0"/>
        </a:xfrm>
      </p:grpSpPr>
      <p:sp>
        <p:nvSpPr>
          <p:cNvPr id="35" name="Text Placeholder 2"/>
          <p:cNvSpPr>
            <a:spLocks noGrp="1"/>
          </p:cNvSpPr>
          <p:nvPr userDrawn="1">
            <p:ph type="body" sz="quarter" idx="12"/>
          </p:nvPr>
        </p:nvSpPr>
        <p:spPr>
          <a:xfrm>
            <a:off x="464503" y="1583272"/>
            <a:ext cx="1912144" cy="1309793"/>
          </a:xfrm>
          <a:prstGeom prst="homePlate">
            <a:avLst>
              <a:gd name="adj" fmla="val 19565"/>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36" name="Text Placeholder 3"/>
          <p:cNvSpPr>
            <a:spLocks noGrp="1"/>
          </p:cNvSpPr>
          <p:nvPr userDrawn="1">
            <p:ph type="body" sz="quarter" idx="13"/>
          </p:nvPr>
        </p:nvSpPr>
        <p:spPr>
          <a:xfrm>
            <a:off x="2266636" y="1583272"/>
            <a:ext cx="1910398"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37" name="Text Placeholder 4"/>
          <p:cNvSpPr>
            <a:spLocks noGrp="1"/>
          </p:cNvSpPr>
          <p:nvPr userDrawn="1">
            <p:ph type="body" sz="quarter" idx="15"/>
          </p:nvPr>
        </p:nvSpPr>
        <p:spPr>
          <a:xfrm>
            <a:off x="5869148" y="1583272"/>
            <a:ext cx="1912143"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38" name="Text Placeholder 5"/>
          <p:cNvSpPr>
            <a:spLocks noGrp="1"/>
          </p:cNvSpPr>
          <p:nvPr userDrawn="1">
            <p:ph type="body" sz="quarter" idx="16"/>
          </p:nvPr>
        </p:nvSpPr>
        <p:spPr>
          <a:xfrm>
            <a:off x="4068766" y="1583272"/>
            <a:ext cx="1910398" cy="1309793"/>
          </a:xfrm>
          <a:prstGeom prst="chevron">
            <a:avLst>
              <a:gd name="adj" fmla="val 18687"/>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39" name="Text Placeholder 6"/>
          <p:cNvSpPr>
            <a:spLocks noGrp="1"/>
          </p:cNvSpPr>
          <p:nvPr userDrawn="1">
            <p:ph type="body" sz="quarter" idx="17"/>
          </p:nvPr>
        </p:nvSpPr>
        <p:spPr>
          <a:xfrm>
            <a:off x="7671278" y="1583272"/>
            <a:ext cx="1910398"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0" name="Text Placeholder 7"/>
          <p:cNvSpPr>
            <a:spLocks noGrp="1"/>
          </p:cNvSpPr>
          <p:nvPr userDrawn="1">
            <p:ph type="body" sz="quarter" idx="18"/>
          </p:nvPr>
        </p:nvSpPr>
        <p:spPr>
          <a:xfrm>
            <a:off x="464502" y="3348255"/>
            <a:ext cx="2362677" cy="1309793"/>
          </a:xfrm>
          <a:prstGeom prst="homePlate">
            <a:avLst>
              <a:gd name="adj" fmla="val 19557"/>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41" name="Text Placeholder 8"/>
          <p:cNvSpPr>
            <a:spLocks noGrp="1"/>
          </p:cNvSpPr>
          <p:nvPr userDrawn="1">
            <p:ph type="body" sz="quarter" idx="19"/>
          </p:nvPr>
        </p:nvSpPr>
        <p:spPr>
          <a:xfrm>
            <a:off x="2715423" y="3348255"/>
            <a:ext cx="2364423"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2" name="Text Placeholder 9"/>
          <p:cNvSpPr>
            <a:spLocks noGrp="1"/>
          </p:cNvSpPr>
          <p:nvPr userDrawn="1">
            <p:ph type="body" sz="quarter" idx="20"/>
          </p:nvPr>
        </p:nvSpPr>
        <p:spPr>
          <a:xfrm>
            <a:off x="7217257" y="3348255"/>
            <a:ext cx="2364423"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3" name="Text Placeholder 10"/>
          <p:cNvSpPr>
            <a:spLocks noGrp="1"/>
          </p:cNvSpPr>
          <p:nvPr userDrawn="1">
            <p:ph type="body" sz="quarter" idx="21"/>
          </p:nvPr>
        </p:nvSpPr>
        <p:spPr>
          <a:xfrm>
            <a:off x="4966340" y="3348255"/>
            <a:ext cx="2364423" cy="1309793"/>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4" name="Text Placeholder 11"/>
          <p:cNvSpPr>
            <a:spLocks noGrp="1"/>
          </p:cNvSpPr>
          <p:nvPr userDrawn="1">
            <p:ph type="body" sz="quarter" idx="22"/>
          </p:nvPr>
        </p:nvSpPr>
        <p:spPr>
          <a:xfrm>
            <a:off x="474980" y="5097039"/>
            <a:ext cx="3097848" cy="1307994"/>
          </a:xfrm>
          <a:prstGeom prst="homePlate">
            <a:avLst>
              <a:gd name="adj" fmla="val 19565"/>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5" name="Text Placeholder 12"/>
          <p:cNvSpPr>
            <a:spLocks noGrp="1"/>
          </p:cNvSpPr>
          <p:nvPr userDrawn="1">
            <p:ph type="body" sz="quarter" idx="23"/>
          </p:nvPr>
        </p:nvSpPr>
        <p:spPr>
          <a:xfrm>
            <a:off x="3487262" y="5097039"/>
            <a:ext cx="3097848" cy="1307994"/>
          </a:xfrm>
          <a:prstGeom prst="chevron">
            <a:avLst>
              <a:gd name="adj" fmla="val 18696"/>
            </a:avLst>
          </a:prstGeom>
          <a:solidFill>
            <a:srgbClr val="D7D7D7"/>
          </a:solidFill>
        </p:spPr>
        <p:txBody>
          <a:bodyPr lIns="97240" tIns="48620" rIns="97240" bIns="48620" anchor="ctr"/>
          <a:lstStyle>
            <a:lvl1pPr>
              <a:buNone/>
              <a:defRPr sz="1300"/>
            </a:lvl1pPr>
          </a:lstStyle>
          <a:p>
            <a:pPr lvl="0">
              <a:defRPr/>
            </a:pPr>
            <a:r>
              <a:rPr lang="en-US" smtClean="0">
                <a:ea typeface="+mn-ea"/>
              </a:rPr>
              <a:t>Click to edit Master text styles</a:t>
            </a:r>
          </a:p>
        </p:txBody>
      </p:sp>
      <p:sp>
        <p:nvSpPr>
          <p:cNvPr id="46" name="Text Placeholder 13"/>
          <p:cNvSpPr>
            <a:spLocks noGrp="1"/>
          </p:cNvSpPr>
          <p:nvPr userDrawn="1">
            <p:ph type="body" sz="quarter" idx="25"/>
          </p:nvPr>
        </p:nvSpPr>
        <p:spPr>
          <a:xfrm>
            <a:off x="6499546" y="5097039"/>
            <a:ext cx="3097848" cy="1307994"/>
          </a:xfrm>
          <a:prstGeom prst="chevron">
            <a:avLst>
              <a:gd name="adj" fmla="val 1871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16"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7"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8" name="Footer Placeholder 17"/>
          <p:cNvSpPr>
            <a:spLocks noGrp="1"/>
          </p:cNvSpPr>
          <p:nvPr>
            <p:ph type="ftr" sz="quarter" idx="26"/>
          </p:nvPr>
        </p:nvSpPr>
        <p:spPr/>
        <p:txBody>
          <a:bodyPr/>
          <a:lstStyle/>
          <a:p>
            <a:r>
              <a:rPr lang="en-US" smtClean="0"/>
              <a:t>=page#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locks - Major Points - Chevrons">
    <p:spTree>
      <p:nvGrpSpPr>
        <p:cNvPr id="1" name=""/>
        <p:cNvGrpSpPr/>
        <p:nvPr/>
      </p:nvGrpSpPr>
      <p:grpSpPr>
        <a:xfrm>
          <a:off x="0" y="0"/>
          <a:ext cx="0" cy="0"/>
          <a:chOff x="0" y="0"/>
          <a:chExt cx="0" cy="0"/>
        </a:xfrm>
      </p:grpSpPr>
      <p:sp>
        <p:nvSpPr>
          <p:cNvPr id="15" name="Text Placeholder 5"/>
          <p:cNvSpPr>
            <a:spLocks noGrp="1"/>
          </p:cNvSpPr>
          <p:nvPr>
            <p:ph type="body" sz="quarter" idx="31" hasCustomPrompt="1"/>
          </p:nvPr>
        </p:nvSpPr>
        <p:spPr>
          <a:xfrm>
            <a:off x="2346960" y="1523544"/>
            <a:ext cx="7292340" cy="974141"/>
          </a:xfrm>
          <a:prstGeom prst="rect">
            <a:avLst/>
          </a:prstGeom>
          <a:solidFill>
            <a:srgbClr val="FFFFFF"/>
          </a:solidFill>
          <a:ln>
            <a:solidFill>
              <a:srgbClr val="C0C0C0"/>
            </a:solidFill>
          </a:ln>
        </p:spPr>
        <p:txBody>
          <a:bodyPr lIns="388961" tIns="48620" rIns="9724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dirty="0" smtClean="0"/>
              <a:t>Level 1</a:t>
            </a:r>
          </a:p>
        </p:txBody>
      </p:sp>
      <p:sp>
        <p:nvSpPr>
          <p:cNvPr id="16" name="Text Placeholder 5"/>
          <p:cNvSpPr>
            <a:spLocks noGrp="1"/>
          </p:cNvSpPr>
          <p:nvPr>
            <p:ph type="body" sz="quarter" idx="32" hasCustomPrompt="1"/>
          </p:nvPr>
        </p:nvSpPr>
        <p:spPr>
          <a:xfrm>
            <a:off x="2346960" y="2675548"/>
            <a:ext cx="7292340" cy="974141"/>
          </a:xfrm>
          <a:prstGeom prst="rect">
            <a:avLst/>
          </a:prstGeom>
          <a:solidFill>
            <a:srgbClr val="FFFFFF"/>
          </a:solidFill>
          <a:ln>
            <a:solidFill>
              <a:srgbClr val="C0C0C0"/>
            </a:solidFill>
          </a:ln>
        </p:spPr>
        <p:txBody>
          <a:bodyPr lIns="388961" tIns="48620" rIns="9724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dirty="0" smtClean="0"/>
              <a:t>Level 1</a:t>
            </a:r>
          </a:p>
        </p:txBody>
      </p:sp>
      <p:sp>
        <p:nvSpPr>
          <p:cNvPr id="17" name="Text Placeholder 5"/>
          <p:cNvSpPr>
            <a:spLocks noGrp="1"/>
          </p:cNvSpPr>
          <p:nvPr>
            <p:ph type="body" sz="quarter" idx="33" hasCustomPrompt="1"/>
          </p:nvPr>
        </p:nvSpPr>
        <p:spPr>
          <a:xfrm>
            <a:off x="2346960" y="3827554"/>
            <a:ext cx="7292340" cy="974141"/>
          </a:xfrm>
          <a:prstGeom prst="rect">
            <a:avLst/>
          </a:prstGeom>
          <a:solidFill>
            <a:srgbClr val="FFFFFF"/>
          </a:solidFill>
          <a:ln>
            <a:solidFill>
              <a:srgbClr val="C0C0C0"/>
            </a:solidFill>
          </a:ln>
        </p:spPr>
        <p:txBody>
          <a:bodyPr lIns="388961" tIns="48620" rIns="9724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dirty="0" smtClean="0"/>
              <a:t>Level 1</a:t>
            </a:r>
          </a:p>
        </p:txBody>
      </p:sp>
      <p:sp>
        <p:nvSpPr>
          <p:cNvPr id="19" name="Text Placeholder 5"/>
          <p:cNvSpPr>
            <a:spLocks noGrp="1"/>
          </p:cNvSpPr>
          <p:nvPr>
            <p:ph type="body" sz="quarter" idx="34" hasCustomPrompt="1"/>
          </p:nvPr>
        </p:nvSpPr>
        <p:spPr>
          <a:xfrm>
            <a:off x="2346960" y="4979557"/>
            <a:ext cx="7292340" cy="974141"/>
          </a:xfrm>
          <a:prstGeom prst="rect">
            <a:avLst/>
          </a:prstGeom>
          <a:solidFill>
            <a:srgbClr val="FFFFFF"/>
          </a:solidFill>
          <a:ln>
            <a:solidFill>
              <a:srgbClr val="C0C0C0"/>
            </a:solidFill>
          </a:ln>
        </p:spPr>
        <p:txBody>
          <a:bodyPr lIns="388961" tIns="48620" rIns="9724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dirty="0" smtClean="0"/>
              <a:t>Level 1</a:t>
            </a:r>
          </a:p>
        </p:txBody>
      </p:sp>
      <p:sp>
        <p:nvSpPr>
          <p:cNvPr id="20" name="Text Placeholder 5"/>
          <p:cNvSpPr>
            <a:spLocks noGrp="1"/>
          </p:cNvSpPr>
          <p:nvPr>
            <p:ph type="body" sz="quarter" idx="35" hasCustomPrompt="1"/>
          </p:nvPr>
        </p:nvSpPr>
        <p:spPr>
          <a:xfrm>
            <a:off x="2346960" y="6131560"/>
            <a:ext cx="7292340" cy="974141"/>
          </a:xfrm>
          <a:prstGeom prst="rect">
            <a:avLst/>
          </a:prstGeom>
          <a:solidFill>
            <a:srgbClr val="FFFFFF"/>
          </a:solidFill>
          <a:ln>
            <a:solidFill>
              <a:srgbClr val="C0C0C0"/>
            </a:solidFill>
          </a:ln>
        </p:spPr>
        <p:txBody>
          <a:bodyPr lIns="388961" tIns="48620" rIns="9724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dirty="0" smtClean="0"/>
              <a:t>Level 1</a:t>
            </a:r>
          </a:p>
        </p:txBody>
      </p:sp>
      <p:sp>
        <p:nvSpPr>
          <p:cNvPr id="13" name="Text Placeholder 19"/>
          <p:cNvSpPr>
            <a:spLocks noGrp="1"/>
          </p:cNvSpPr>
          <p:nvPr>
            <p:ph type="body" sz="quarter" idx="10"/>
          </p:nvPr>
        </p:nvSpPr>
        <p:spPr>
          <a:xfrm>
            <a:off x="502920" y="1523544"/>
            <a:ext cx="2095500" cy="974141"/>
          </a:xfrm>
          <a:prstGeom prst="homePlate">
            <a:avLst>
              <a:gd name="adj" fmla="val 2935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26" name="Text Placeholder 19"/>
          <p:cNvSpPr>
            <a:spLocks noGrp="1"/>
          </p:cNvSpPr>
          <p:nvPr>
            <p:ph type="body" sz="quarter" idx="22"/>
          </p:nvPr>
        </p:nvSpPr>
        <p:spPr>
          <a:xfrm>
            <a:off x="502920" y="2671683"/>
            <a:ext cx="2095500" cy="974141"/>
          </a:xfrm>
          <a:prstGeom prst="homePlate">
            <a:avLst>
              <a:gd name="adj" fmla="val 2935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28" name="Text Placeholder 19"/>
          <p:cNvSpPr>
            <a:spLocks noGrp="1"/>
          </p:cNvSpPr>
          <p:nvPr>
            <p:ph type="body" sz="quarter" idx="24"/>
          </p:nvPr>
        </p:nvSpPr>
        <p:spPr>
          <a:xfrm>
            <a:off x="502920" y="3819818"/>
            <a:ext cx="2095500" cy="974141"/>
          </a:xfrm>
          <a:prstGeom prst="homePlate">
            <a:avLst>
              <a:gd name="adj" fmla="val 2935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30" name="Text Placeholder 19"/>
          <p:cNvSpPr>
            <a:spLocks noGrp="1"/>
          </p:cNvSpPr>
          <p:nvPr>
            <p:ph type="body" sz="quarter" idx="26"/>
          </p:nvPr>
        </p:nvSpPr>
        <p:spPr>
          <a:xfrm>
            <a:off x="502920" y="4967956"/>
            <a:ext cx="2095500" cy="974141"/>
          </a:xfrm>
          <a:prstGeom prst="homePlate">
            <a:avLst>
              <a:gd name="adj" fmla="val 2935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32" name="Text Placeholder 19"/>
          <p:cNvSpPr>
            <a:spLocks noGrp="1"/>
          </p:cNvSpPr>
          <p:nvPr>
            <p:ph type="body" sz="quarter" idx="28"/>
          </p:nvPr>
        </p:nvSpPr>
        <p:spPr>
          <a:xfrm>
            <a:off x="502920" y="6116094"/>
            <a:ext cx="2095500" cy="974141"/>
          </a:xfrm>
          <a:prstGeom prst="homePlate">
            <a:avLst>
              <a:gd name="adj" fmla="val 29359"/>
            </a:avLst>
          </a:prstGeom>
          <a:solidFill>
            <a:srgbClr val="B01C2E"/>
          </a:solidFill>
        </p:spPr>
        <p:txBody>
          <a:bodyPr lIns="97240" tIns="48620" rIns="97240" bIns="48620" anchor="ctr"/>
          <a:lstStyle>
            <a:lvl1pPr>
              <a:buNone/>
              <a:defRPr sz="1300" b="1">
                <a:solidFill>
                  <a:srgbClr val="FFFFFF"/>
                </a:solidFill>
              </a:defRPr>
            </a:lvl1pPr>
          </a:lstStyle>
          <a:p>
            <a:pPr lvl="0"/>
            <a:r>
              <a:rPr lang="en-US" smtClean="0"/>
              <a:t>Click to edit Master text styles</a:t>
            </a:r>
          </a:p>
        </p:txBody>
      </p:sp>
      <p:sp>
        <p:nvSpPr>
          <p:cNvPr id="14"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1" name="Footer Placeholder 20"/>
          <p:cNvSpPr>
            <a:spLocks noGrp="1"/>
          </p:cNvSpPr>
          <p:nvPr>
            <p:ph type="ftr" sz="quarter" idx="36"/>
          </p:nvPr>
        </p:nvSpPr>
        <p:spPr/>
        <p:txBody>
          <a:bodyPr/>
          <a:lstStyle/>
          <a:p>
            <a:r>
              <a:rPr lang="en-US" smtClean="0"/>
              <a:t>=page#</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77" name="Line 105"/>
          <p:cNvSpPr>
            <a:spLocks noChangeShapeType="1"/>
          </p:cNvSpPr>
          <p:nvPr/>
        </p:nvSpPr>
        <p:spPr bwMode="gray">
          <a:xfrm>
            <a:off x="4861560" y="4116497"/>
            <a:ext cx="0" cy="588328"/>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80" name="Line 115"/>
          <p:cNvSpPr>
            <a:spLocks noChangeShapeType="1"/>
          </p:cNvSpPr>
          <p:nvPr userDrawn="1"/>
        </p:nvSpPr>
        <p:spPr bwMode="gray">
          <a:xfrm>
            <a:off x="2514600" y="4116497"/>
            <a:ext cx="0" cy="588328"/>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82" name="Line 118"/>
          <p:cNvSpPr>
            <a:spLocks noChangeShapeType="1"/>
          </p:cNvSpPr>
          <p:nvPr/>
        </p:nvSpPr>
        <p:spPr bwMode="gray">
          <a:xfrm>
            <a:off x="7428548" y="4116497"/>
            <a:ext cx="0" cy="588328"/>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grpSp>
        <p:nvGrpSpPr>
          <p:cNvPr id="2" name="Group 123"/>
          <p:cNvGrpSpPr>
            <a:grpSpLocks/>
          </p:cNvGrpSpPr>
          <p:nvPr userDrawn="1"/>
        </p:nvGrpSpPr>
        <p:grpSpPr bwMode="auto">
          <a:xfrm>
            <a:off x="504667" y="3941975"/>
            <a:ext cx="8546148" cy="206904"/>
            <a:chOff x="289" y="2191"/>
            <a:chExt cx="4894" cy="115"/>
          </a:xfrm>
        </p:grpSpPr>
        <p:grpSp>
          <p:nvGrpSpPr>
            <p:cNvPr id="3" name="Group 44"/>
            <p:cNvGrpSpPr>
              <a:grpSpLocks/>
            </p:cNvGrpSpPr>
            <p:nvPr/>
          </p:nvGrpSpPr>
          <p:grpSpPr bwMode="auto">
            <a:xfrm>
              <a:off x="289" y="2191"/>
              <a:ext cx="1470" cy="115"/>
              <a:chOff x="696" y="2508"/>
              <a:chExt cx="1470" cy="168"/>
            </a:xfrm>
          </p:grpSpPr>
          <p:sp>
            <p:nvSpPr>
              <p:cNvPr id="119" name="Line 45"/>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120" name="Line 46"/>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121" name="Line 47"/>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122" name="Line 48"/>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123" name="Line 49"/>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124" name="Line 50"/>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125" name="Line 51"/>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126" name="Line 52"/>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127" name="Line 53"/>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128" name="Line 54"/>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129" name="Line 55"/>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130" name="Line 56"/>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131" name="Line 57"/>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grpSp>
          <p:nvGrpSpPr>
            <p:cNvPr id="4" name="Group 58"/>
            <p:cNvGrpSpPr>
              <a:grpSpLocks/>
            </p:cNvGrpSpPr>
            <p:nvPr/>
          </p:nvGrpSpPr>
          <p:grpSpPr bwMode="auto">
            <a:xfrm>
              <a:off x="1758" y="2191"/>
              <a:ext cx="1470" cy="115"/>
              <a:chOff x="696" y="2508"/>
              <a:chExt cx="1470" cy="168"/>
            </a:xfrm>
          </p:grpSpPr>
          <p:sp>
            <p:nvSpPr>
              <p:cNvPr id="106" name="Line 59"/>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107" name="Line 60"/>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108" name="Line 61"/>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109" name="Line 62"/>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110" name="Line 63"/>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111" name="Line 64"/>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112" name="Line 65"/>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113" name="Line 66"/>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114" name="Line 67"/>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115" name="Line 68"/>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116" name="Line 69"/>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117" name="Line 70"/>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118" name="Line 71"/>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grpSp>
          <p:nvGrpSpPr>
            <p:cNvPr id="5" name="Group 72"/>
            <p:cNvGrpSpPr>
              <a:grpSpLocks/>
            </p:cNvGrpSpPr>
            <p:nvPr/>
          </p:nvGrpSpPr>
          <p:grpSpPr bwMode="auto">
            <a:xfrm>
              <a:off x="3227" y="2191"/>
              <a:ext cx="1470" cy="115"/>
              <a:chOff x="696" y="2508"/>
              <a:chExt cx="1470" cy="168"/>
            </a:xfrm>
          </p:grpSpPr>
          <p:sp>
            <p:nvSpPr>
              <p:cNvPr id="93" name="Line 73"/>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94" name="Line 74"/>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95" name="Line 75"/>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96" name="Line 76"/>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97" name="Line 77"/>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98" name="Line 78"/>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99" name="Line 79"/>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100" name="Line 80"/>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101" name="Line 81"/>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102" name="Line 82"/>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103" name="Line 83"/>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104" name="Line 84"/>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105" name="Line 85"/>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sp>
          <p:nvSpPr>
            <p:cNvPr id="88" name="Line 90"/>
            <p:cNvSpPr>
              <a:spLocks noChangeShapeType="1"/>
            </p:cNvSpPr>
            <p:nvPr/>
          </p:nvSpPr>
          <p:spPr bwMode="gray">
            <a:xfrm>
              <a:off x="4698" y="2191"/>
              <a:ext cx="0" cy="115"/>
            </a:xfrm>
            <a:prstGeom prst="line">
              <a:avLst/>
            </a:prstGeom>
            <a:noFill/>
            <a:ln w="19050">
              <a:solidFill>
                <a:schemeClr val="bg1"/>
              </a:solidFill>
              <a:round/>
              <a:headEnd/>
              <a:tailEnd/>
            </a:ln>
            <a:effectLst/>
          </p:spPr>
          <p:txBody>
            <a:bodyPr/>
            <a:lstStyle/>
            <a:p>
              <a:endParaRPr lang="en-US"/>
            </a:p>
          </p:txBody>
        </p:sp>
        <p:sp>
          <p:nvSpPr>
            <p:cNvPr id="89" name="Line 91"/>
            <p:cNvSpPr>
              <a:spLocks noChangeShapeType="1"/>
            </p:cNvSpPr>
            <p:nvPr/>
          </p:nvSpPr>
          <p:spPr bwMode="gray">
            <a:xfrm>
              <a:off x="4820" y="2191"/>
              <a:ext cx="0" cy="115"/>
            </a:xfrm>
            <a:prstGeom prst="line">
              <a:avLst/>
            </a:prstGeom>
            <a:noFill/>
            <a:ln w="9525">
              <a:solidFill>
                <a:schemeClr val="bg1"/>
              </a:solidFill>
              <a:round/>
              <a:headEnd/>
              <a:tailEnd/>
            </a:ln>
            <a:effectLst/>
          </p:spPr>
          <p:txBody>
            <a:bodyPr/>
            <a:lstStyle/>
            <a:p>
              <a:endParaRPr lang="en-US"/>
            </a:p>
          </p:txBody>
        </p:sp>
        <p:sp>
          <p:nvSpPr>
            <p:cNvPr id="90" name="Line 92"/>
            <p:cNvSpPr>
              <a:spLocks noChangeShapeType="1"/>
            </p:cNvSpPr>
            <p:nvPr/>
          </p:nvSpPr>
          <p:spPr bwMode="gray">
            <a:xfrm>
              <a:off x="4943" y="2191"/>
              <a:ext cx="0" cy="115"/>
            </a:xfrm>
            <a:prstGeom prst="line">
              <a:avLst/>
            </a:prstGeom>
            <a:noFill/>
            <a:ln w="9525">
              <a:solidFill>
                <a:schemeClr val="bg1"/>
              </a:solidFill>
              <a:round/>
              <a:headEnd/>
              <a:tailEnd/>
            </a:ln>
            <a:effectLst/>
          </p:spPr>
          <p:txBody>
            <a:bodyPr/>
            <a:lstStyle/>
            <a:p>
              <a:endParaRPr lang="en-US"/>
            </a:p>
          </p:txBody>
        </p:sp>
        <p:sp>
          <p:nvSpPr>
            <p:cNvPr id="91" name="Line 93"/>
            <p:cNvSpPr>
              <a:spLocks noChangeShapeType="1"/>
            </p:cNvSpPr>
            <p:nvPr/>
          </p:nvSpPr>
          <p:spPr bwMode="gray">
            <a:xfrm>
              <a:off x="5065" y="2191"/>
              <a:ext cx="0" cy="115"/>
            </a:xfrm>
            <a:prstGeom prst="line">
              <a:avLst/>
            </a:prstGeom>
            <a:noFill/>
            <a:ln w="9525">
              <a:solidFill>
                <a:schemeClr val="bg1"/>
              </a:solidFill>
              <a:round/>
              <a:headEnd/>
              <a:tailEnd/>
            </a:ln>
            <a:effectLst/>
          </p:spPr>
          <p:txBody>
            <a:bodyPr/>
            <a:lstStyle/>
            <a:p>
              <a:endParaRPr lang="en-US"/>
            </a:p>
          </p:txBody>
        </p:sp>
        <p:sp>
          <p:nvSpPr>
            <p:cNvPr id="92" name="Line 122"/>
            <p:cNvSpPr>
              <a:spLocks noChangeShapeType="1"/>
            </p:cNvSpPr>
            <p:nvPr/>
          </p:nvSpPr>
          <p:spPr bwMode="gray">
            <a:xfrm>
              <a:off x="5183" y="2191"/>
              <a:ext cx="0" cy="115"/>
            </a:xfrm>
            <a:prstGeom prst="line">
              <a:avLst/>
            </a:prstGeom>
            <a:noFill/>
            <a:ln w="9525">
              <a:solidFill>
                <a:schemeClr val="bg1"/>
              </a:solidFill>
              <a:round/>
              <a:headEnd/>
              <a:tailEnd/>
            </a:ln>
            <a:effectLst/>
          </p:spPr>
          <p:txBody>
            <a:bodyPr/>
            <a:lstStyle/>
            <a:p>
              <a:endParaRPr lang="en-US"/>
            </a:p>
          </p:txBody>
        </p:sp>
      </p:grpSp>
      <p:sp>
        <p:nvSpPr>
          <p:cNvPr id="133" name="Line 125"/>
          <p:cNvSpPr>
            <a:spLocks noChangeShapeType="1"/>
          </p:cNvSpPr>
          <p:nvPr userDrawn="1"/>
        </p:nvSpPr>
        <p:spPr bwMode="gray">
          <a:xfrm>
            <a:off x="3771900" y="4138090"/>
            <a:ext cx="0" cy="1991678"/>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136" name="Line 4"/>
          <p:cNvSpPr>
            <a:spLocks noChangeShapeType="1"/>
          </p:cNvSpPr>
          <p:nvPr userDrawn="1"/>
        </p:nvSpPr>
        <p:spPr bwMode="gray">
          <a:xfrm>
            <a:off x="1844040" y="3373445"/>
            <a:ext cx="0" cy="581132"/>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139" name="Line 108"/>
          <p:cNvSpPr>
            <a:spLocks noChangeShapeType="1"/>
          </p:cNvSpPr>
          <p:nvPr userDrawn="1"/>
        </p:nvSpPr>
        <p:spPr bwMode="gray">
          <a:xfrm>
            <a:off x="6118860" y="3373445"/>
            <a:ext cx="0" cy="581132"/>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142" name="Line 111"/>
          <p:cNvSpPr>
            <a:spLocks noChangeShapeType="1"/>
          </p:cNvSpPr>
          <p:nvPr userDrawn="1"/>
        </p:nvSpPr>
        <p:spPr bwMode="gray">
          <a:xfrm>
            <a:off x="8465820" y="3373445"/>
            <a:ext cx="0" cy="581132"/>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145" name="Line 139"/>
          <p:cNvSpPr>
            <a:spLocks noChangeShapeType="1"/>
          </p:cNvSpPr>
          <p:nvPr userDrawn="1"/>
        </p:nvSpPr>
        <p:spPr bwMode="gray">
          <a:xfrm>
            <a:off x="3609499" y="2351518"/>
            <a:ext cx="0" cy="1603058"/>
          </a:xfrm>
          <a:prstGeom prst="line">
            <a:avLst/>
          </a:prstGeom>
          <a:noFill/>
          <a:ln w="12700">
            <a:solidFill>
              <a:srgbClr val="C0C0C0"/>
            </a:solidFill>
            <a:round/>
            <a:headEnd type="none" w="sm" len="sm"/>
            <a:tailEnd type="none" w="med" len="lg"/>
          </a:ln>
          <a:effectLst/>
        </p:spPr>
        <p:txBody>
          <a:bodyPr lIns="97240" tIns="97240" rIns="97240" bIns="97240"/>
          <a:lstStyle/>
          <a:p>
            <a:endParaRPr lang="en-US"/>
          </a:p>
        </p:txBody>
      </p:sp>
      <p:sp>
        <p:nvSpPr>
          <p:cNvPr id="195" name="AutoShape 3"/>
          <p:cNvSpPr>
            <a:spLocks noChangeArrowheads="1"/>
          </p:cNvSpPr>
          <p:nvPr userDrawn="1"/>
        </p:nvSpPr>
        <p:spPr bwMode="gray">
          <a:xfrm>
            <a:off x="497684" y="3868210"/>
            <a:ext cx="9063038" cy="352637"/>
          </a:xfrm>
          <a:prstGeom prst="rightArrow">
            <a:avLst>
              <a:gd name="adj1" fmla="val 52037"/>
              <a:gd name="adj2" fmla="val 96479"/>
            </a:avLst>
          </a:prstGeom>
          <a:solidFill>
            <a:srgbClr val="808080"/>
          </a:solidFill>
          <a:ln w="12700" algn="ctr">
            <a:noFill/>
            <a:miter lim="800000"/>
            <a:headEnd type="none" w="sm" len="sm"/>
            <a:tailEnd type="none" w="med" len="lg"/>
          </a:ln>
          <a:effectLst/>
        </p:spPr>
        <p:txBody>
          <a:bodyPr wrap="none" lIns="97240" tIns="97240" rIns="97240" bIns="97240" anchor="ctr"/>
          <a:lstStyle/>
          <a:p>
            <a:pPr>
              <a:tabLst>
                <a:tab pos="1526131" algn="ctr"/>
                <a:tab pos="3052264" algn="ctr"/>
                <a:tab pos="4578395" algn="ctr"/>
                <a:tab pos="6104528" algn="ctr"/>
                <a:tab pos="7630657" algn="r"/>
              </a:tabLst>
            </a:pPr>
            <a:endParaRPr lang="nl-NL" sz="1100" b="1" dirty="0">
              <a:solidFill>
                <a:srgbClr val="4D4D4D"/>
              </a:solidFill>
              <a:latin typeface="Arial" charset="0"/>
            </a:endParaRPr>
          </a:p>
        </p:txBody>
      </p:sp>
      <p:grpSp>
        <p:nvGrpSpPr>
          <p:cNvPr id="6" name="Group 123"/>
          <p:cNvGrpSpPr>
            <a:grpSpLocks/>
          </p:cNvGrpSpPr>
          <p:nvPr userDrawn="1"/>
        </p:nvGrpSpPr>
        <p:grpSpPr bwMode="auto">
          <a:xfrm>
            <a:off x="672307" y="3922353"/>
            <a:ext cx="8546148" cy="206904"/>
            <a:chOff x="289" y="2191"/>
            <a:chExt cx="4894" cy="115"/>
          </a:xfrm>
        </p:grpSpPr>
        <p:grpSp>
          <p:nvGrpSpPr>
            <p:cNvPr id="7" name="Group 44"/>
            <p:cNvGrpSpPr>
              <a:grpSpLocks/>
            </p:cNvGrpSpPr>
            <p:nvPr/>
          </p:nvGrpSpPr>
          <p:grpSpPr bwMode="auto">
            <a:xfrm>
              <a:off x="289" y="2191"/>
              <a:ext cx="1470" cy="115"/>
              <a:chOff x="696" y="2508"/>
              <a:chExt cx="1470" cy="168"/>
            </a:xfrm>
          </p:grpSpPr>
          <p:sp>
            <p:nvSpPr>
              <p:cNvPr id="231" name="Line 45"/>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232" name="Line 46"/>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233" name="Line 47"/>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234" name="Line 48"/>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235" name="Line 49"/>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236" name="Line 50"/>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237" name="Line 51"/>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238" name="Line 52"/>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239" name="Line 53"/>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240" name="Line 54"/>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241" name="Line 55"/>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242" name="Line 56"/>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243" name="Line 57"/>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grpSp>
          <p:nvGrpSpPr>
            <p:cNvPr id="8" name="Group 58"/>
            <p:cNvGrpSpPr>
              <a:grpSpLocks/>
            </p:cNvGrpSpPr>
            <p:nvPr/>
          </p:nvGrpSpPr>
          <p:grpSpPr bwMode="auto">
            <a:xfrm>
              <a:off x="1758" y="2191"/>
              <a:ext cx="1470" cy="115"/>
              <a:chOff x="696" y="2508"/>
              <a:chExt cx="1470" cy="168"/>
            </a:xfrm>
          </p:grpSpPr>
          <p:sp>
            <p:nvSpPr>
              <p:cNvPr id="218" name="Line 59"/>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219" name="Line 60"/>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220" name="Line 61"/>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221" name="Line 62"/>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222" name="Line 63"/>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223" name="Line 64"/>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224" name="Line 65"/>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225" name="Line 66"/>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226" name="Line 67"/>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227" name="Line 68"/>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228" name="Line 69"/>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229" name="Line 70"/>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230" name="Line 71"/>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grpSp>
          <p:nvGrpSpPr>
            <p:cNvPr id="9" name="Group 72"/>
            <p:cNvGrpSpPr>
              <a:grpSpLocks/>
            </p:cNvGrpSpPr>
            <p:nvPr/>
          </p:nvGrpSpPr>
          <p:grpSpPr bwMode="auto">
            <a:xfrm>
              <a:off x="3227" y="2191"/>
              <a:ext cx="1470" cy="115"/>
              <a:chOff x="696" y="2508"/>
              <a:chExt cx="1470" cy="168"/>
            </a:xfrm>
          </p:grpSpPr>
          <p:sp>
            <p:nvSpPr>
              <p:cNvPr id="205" name="Line 73"/>
              <p:cNvSpPr>
                <a:spLocks noChangeShapeType="1"/>
              </p:cNvSpPr>
              <p:nvPr/>
            </p:nvSpPr>
            <p:spPr bwMode="gray">
              <a:xfrm>
                <a:off x="696" y="2508"/>
                <a:ext cx="0" cy="168"/>
              </a:xfrm>
              <a:prstGeom prst="line">
                <a:avLst/>
              </a:prstGeom>
              <a:noFill/>
              <a:ln w="19050">
                <a:solidFill>
                  <a:schemeClr val="bg1"/>
                </a:solidFill>
                <a:round/>
                <a:headEnd/>
                <a:tailEnd/>
              </a:ln>
              <a:effectLst/>
            </p:spPr>
            <p:txBody>
              <a:bodyPr/>
              <a:lstStyle/>
              <a:p>
                <a:endParaRPr lang="en-US"/>
              </a:p>
            </p:txBody>
          </p:sp>
          <p:sp>
            <p:nvSpPr>
              <p:cNvPr id="206" name="Line 74"/>
              <p:cNvSpPr>
                <a:spLocks noChangeShapeType="1"/>
              </p:cNvSpPr>
              <p:nvPr/>
            </p:nvSpPr>
            <p:spPr bwMode="gray">
              <a:xfrm>
                <a:off x="818" y="2508"/>
                <a:ext cx="0" cy="168"/>
              </a:xfrm>
              <a:prstGeom prst="line">
                <a:avLst/>
              </a:prstGeom>
              <a:noFill/>
              <a:ln w="9525">
                <a:solidFill>
                  <a:schemeClr val="bg1"/>
                </a:solidFill>
                <a:round/>
                <a:headEnd/>
                <a:tailEnd/>
              </a:ln>
              <a:effectLst/>
            </p:spPr>
            <p:txBody>
              <a:bodyPr/>
              <a:lstStyle/>
              <a:p>
                <a:endParaRPr lang="en-US"/>
              </a:p>
            </p:txBody>
          </p:sp>
          <p:sp>
            <p:nvSpPr>
              <p:cNvPr id="207" name="Line 75"/>
              <p:cNvSpPr>
                <a:spLocks noChangeShapeType="1"/>
              </p:cNvSpPr>
              <p:nvPr/>
            </p:nvSpPr>
            <p:spPr bwMode="gray">
              <a:xfrm>
                <a:off x="941" y="2508"/>
                <a:ext cx="0" cy="168"/>
              </a:xfrm>
              <a:prstGeom prst="line">
                <a:avLst/>
              </a:prstGeom>
              <a:noFill/>
              <a:ln w="9525">
                <a:solidFill>
                  <a:schemeClr val="bg1"/>
                </a:solidFill>
                <a:round/>
                <a:headEnd/>
                <a:tailEnd/>
              </a:ln>
              <a:effectLst/>
            </p:spPr>
            <p:txBody>
              <a:bodyPr/>
              <a:lstStyle/>
              <a:p>
                <a:endParaRPr lang="en-US"/>
              </a:p>
            </p:txBody>
          </p:sp>
          <p:sp>
            <p:nvSpPr>
              <p:cNvPr id="208" name="Line 76"/>
              <p:cNvSpPr>
                <a:spLocks noChangeShapeType="1"/>
              </p:cNvSpPr>
              <p:nvPr/>
            </p:nvSpPr>
            <p:spPr bwMode="gray">
              <a:xfrm>
                <a:off x="1063" y="2508"/>
                <a:ext cx="0" cy="168"/>
              </a:xfrm>
              <a:prstGeom prst="line">
                <a:avLst/>
              </a:prstGeom>
              <a:noFill/>
              <a:ln w="9525">
                <a:solidFill>
                  <a:schemeClr val="bg1"/>
                </a:solidFill>
                <a:round/>
                <a:headEnd/>
                <a:tailEnd/>
              </a:ln>
              <a:effectLst/>
            </p:spPr>
            <p:txBody>
              <a:bodyPr/>
              <a:lstStyle/>
              <a:p>
                <a:endParaRPr lang="en-US"/>
              </a:p>
            </p:txBody>
          </p:sp>
          <p:sp>
            <p:nvSpPr>
              <p:cNvPr id="209" name="Line 77"/>
              <p:cNvSpPr>
                <a:spLocks noChangeShapeType="1"/>
              </p:cNvSpPr>
              <p:nvPr/>
            </p:nvSpPr>
            <p:spPr bwMode="gray">
              <a:xfrm>
                <a:off x="1186" y="2508"/>
                <a:ext cx="0" cy="168"/>
              </a:xfrm>
              <a:prstGeom prst="line">
                <a:avLst/>
              </a:prstGeom>
              <a:noFill/>
              <a:ln w="9525">
                <a:solidFill>
                  <a:schemeClr val="bg1"/>
                </a:solidFill>
                <a:round/>
                <a:headEnd/>
                <a:tailEnd/>
              </a:ln>
              <a:effectLst/>
            </p:spPr>
            <p:txBody>
              <a:bodyPr/>
              <a:lstStyle/>
              <a:p>
                <a:endParaRPr lang="en-US"/>
              </a:p>
            </p:txBody>
          </p:sp>
          <p:sp>
            <p:nvSpPr>
              <p:cNvPr id="210" name="Line 78"/>
              <p:cNvSpPr>
                <a:spLocks noChangeShapeType="1"/>
              </p:cNvSpPr>
              <p:nvPr/>
            </p:nvSpPr>
            <p:spPr bwMode="gray">
              <a:xfrm>
                <a:off x="1308" y="2508"/>
                <a:ext cx="0" cy="168"/>
              </a:xfrm>
              <a:prstGeom prst="line">
                <a:avLst/>
              </a:prstGeom>
              <a:noFill/>
              <a:ln w="9525">
                <a:solidFill>
                  <a:schemeClr val="bg1"/>
                </a:solidFill>
                <a:round/>
                <a:headEnd/>
                <a:tailEnd/>
              </a:ln>
              <a:effectLst/>
            </p:spPr>
            <p:txBody>
              <a:bodyPr/>
              <a:lstStyle/>
              <a:p>
                <a:endParaRPr lang="en-US"/>
              </a:p>
            </p:txBody>
          </p:sp>
          <p:sp>
            <p:nvSpPr>
              <p:cNvPr id="211" name="Line 79"/>
              <p:cNvSpPr>
                <a:spLocks noChangeShapeType="1"/>
              </p:cNvSpPr>
              <p:nvPr/>
            </p:nvSpPr>
            <p:spPr bwMode="gray">
              <a:xfrm>
                <a:off x="1431" y="2508"/>
                <a:ext cx="0" cy="168"/>
              </a:xfrm>
              <a:prstGeom prst="line">
                <a:avLst/>
              </a:prstGeom>
              <a:noFill/>
              <a:ln w="9525">
                <a:solidFill>
                  <a:schemeClr val="bg1"/>
                </a:solidFill>
                <a:round/>
                <a:headEnd/>
                <a:tailEnd/>
              </a:ln>
              <a:effectLst/>
            </p:spPr>
            <p:txBody>
              <a:bodyPr/>
              <a:lstStyle/>
              <a:p>
                <a:endParaRPr lang="en-US"/>
              </a:p>
            </p:txBody>
          </p:sp>
          <p:sp>
            <p:nvSpPr>
              <p:cNvPr id="212" name="Line 80"/>
              <p:cNvSpPr>
                <a:spLocks noChangeShapeType="1"/>
              </p:cNvSpPr>
              <p:nvPr/>
            </p:nvSpPr>
            <p:spPr bwMode="gray">
              <a:xfrm>
                <a:off x="1553" y="2508"/>
                <a:ext cx="0" cy="168"/>
              </a:xfrm>
              <a:prstGeom prst="line">
                <a:avLst/>
              </a:prstGeom>
              <a:noFill/>
              <a:ln w="9525">
                <a:solidFill>
                  <a:schemeClr val="bg1"/>
                </a:solidFill>
                <a:round/>
                <a:headEnd/>
                <a:tailEnd/>
              </a:ln>
              <a:effectLst/>
            </p:spPr>
            <p:txBody>
              <a:bodyPr/>
              <a:lstStyle/>
              <a:p>
                <a:endParaRPr lang="en-US"/>
              </a:p>
            </p:txBody>
          </p:sp>
          <p:sp>
            <p:nvSpPr>
              <p:cNvPr id="213" name="Line 81"/>
              <p:cNvSpPr>
                <a:spLocks noChangeShapeType="1"/>
              </p:cNvSpPr>
              <p:nvPr/>
            </p:nvSpPr>
            <p:spPr bwMode="gray">
              <a:xfrm>
                <a:off x="1676" y="2508"/>
                <a:ext cx="0" cy="168"/>
              </a:xfrm>
              <a:prstGeom prst="line">
                <a:avLst/>
              </a:prstGeom>
              <a:noFill/>
              <a:ln w="9525">
                <a:solidFill>
                  <a:schemeClr val="bg1"/>
                </a:solidFill>
                <a:round/>
                <a:headEnd/>
                <a:tailEnd/>
              </a:ln>
              <a:effectLst/>
            </p:spPr>
            <p:txBody>
              <a:bodyPr/>
              <a:lstStyle/>
              <a:p>
                <a:endParaRPr lang="en-US"/>
              </a:p>
            </p:txBody>
          </p:sp>
          <p:sp>
            <p:nvSpPr>
              <p:cNvPr id="214" name="Line 82"/>
              <p:cNvSpPr>
                <a:spLocks noChangeShapeType="1"/>
              </p:cNvSpPr>
              <p:nvPr/>
            </p:nvSpPr>
            <p:spPr bwMode="gray">
              <a:xfrm>
                <a:off x="2166" y="2508"/>
                <a:ext cx="0" cy="168"/>
              </a:xfrm>
              <a:prstGeom prst="line">
                <a:avLst/>
              </a:prstGeom>
              <a:noFill/>
              <a:ln w="19050">
                <a:solidFill>
                  <a:schemeClr val="bg1"/>
                </a:solidFill>
                <a:round/>
                <a:headEnd/>
                <a:tailEnd/>
              </a:ln>
              <a:effectLst/>
            </p:spPr>
            <p:txBody>
              <a:bodyPr/>
              <a:lstStyle/>
              <a:p>
                <a:endParaRPr lang="en-US"/>
              </a:p>
            </p:txBody>
          </p:sp>
          <p:sp>
            <p:nvSpPr>
              <p:cNvPr id="215" name="Line 83"/>
              <p:cNvSpPr>
                <a:spLocks noChangeShapeType="1"/>
              </p:cNvSpPr>
              <p:nvPr/>
            </p:nvSpPr>
            <p:spPr bwMode="gray">
              <a:xfrm>
                <a:off x="1798" y="2508"/>
                <a:ext cx="0" cy="168"/>
              </a:xfrm>
              <a:prstGeom prst="line">
                <a:avLst/>
              </a:prstGeom>
              <a:noFill/>
              <a:ln w="9525">
                <a:solidFill>
                  <a:schemeClr val="bg1"/>
                </a:solidFill>
                <a:round/>
                <a:headEnd/>
                <a:tailEnd/>
              </a:ln>
              <a:effectLst/>
            </p:spPr>
            <p:txBody>
              <a:bodyPr/>
              <a:lstStyle/>
              <a:p>
                <a:endParaRPr lang="en-US"/>
              </a:p>
            </p:txBody>
          </p:sp>
          <p:sp>
            <p:nvSpPr>
              <p:cNvPr id="216" name="Line 84"/>
              <p:cNvSpPr>
                <a:spLocks noChangeShapeType="1"/>
              </p:cNvSpPr>
              <p:nvPr/>
            </p:nvSpPr>
            <p:spPr bwMode="gray">
              <a:xfrm>
                <a:off x="1921" y="2508"/>
                <a:ext cx="0" cy="168"/>
              </a:xfrm>
              <a:prstGeom prst="line">
                <a:avLst/>
              </a:prstGeom>
              <a:noFill/>
              <a:ln w="9525">
                <a:solidFill>
                  <a:schemeClr val="bg1"/>
                </a:solidFill>
                <a:round/>
                <a:headEnd/>
                <a:tailEnd/>
              </a:ln>
              <a:effectLst/>
            </p:spPr>
            <p:txBody>
              <a:bodyPr/>
              <a:lstStyle/>
              <a:p>
                <a:endParaRPr lang="en-US"/>
              </a:p>
            </p:txBody>
          </p:sp>
          <p:sp>
            <p:nvSpPr>
              <p:cNvPr id="217" name="Line 85"/>
              <p:cNvSpPr>
                <a:spLocks noChangeShapeType="1"/>
              </p:cNvSpPr>
              <p:nvPr/>
            </p:nvSpPr>
            <p:spPr bwMode="gray">
              <a:xfrm>
                <a:off x="2043" y="2508"/>
                <a:ext cx="0" cy="168"/>
              </a:xfrm>
              <a:prstGeom prst="line">
                <a:avLst/>
              </a:prstGeom>
              <a:noFill/>
              <a:ln w="9525">
                <a:solidFill>
                  <a:schemeClr val="bg1"/>
                </a:solidFill>
                <a:round/>
                <a:headEnd/>
                <a:tailEnd/>
              </a:ln>
              <a:effectLst/>
            </p:spPr>
            <p:txBody>
              <a:bodyPr/>
              <a:lstStyle/>
              <a:p>
                <a:endParaRPr lang="en-US"/>
              </a:p>
            </p:txBody>
          </p:sp>
        </p:grpSp>
        <p:sp>
          <p:nvSpPr>
            <p:cNvPr id="200" name="Line 90"/>
            <p:cNvSpPr>
              <a:spLocks noChangeShapeType="1"/>
            </p:cNvSpPr>
            <p:nvPr/>
          </p:nvSpPr>
          <p:spPr bwMode="gray">
            <a:xfrm>
              <a:off x="4698" y="2191"/>
              <a:ext cx="0" cy="115"/>
            </a:xfrm>
            <a:prstGeom prst="line">
              <a:avLst/>
            </a:prstGeom>
            <a:noFill/>
            <a:ln w="19050">
              <a:solidFill>
                <a:schemeClr val="bg1"/>
              </a:solidFill>
              <a:round/>
              <a:headEnd/>
              <a:tailEnd/>
            </a:ln>
            <a:effectLst/>
          </p:spPr>
          <p:txBody>
            <a:bodyPr/>
            <a:lstStyle/>
            <a:p>
              <a:endParaRPr lang="en-US"/>
            </a:p>
          </p:txBody>
        </p:sp>
        <p:sp>
          <p:nvSpPr>
            <p:cNvPr id="201" name="Line 91"/>
            <p:cNvSpPr>
              <a:spLocks noChangeShapeType="1"/>
            </p:cNvSpPr>
            <p:nvPr/>
          </p:nvSpPr>
          <p:spPr bwMode="gray">
            <a:xfrm>
              <a:off x="4820" y="2191"/>
              <a:ext cx="0" cy="115"/>
            </a:xfrm>
            <a:prstGeom prst="line">
              <a:avLst/>
            </a:prstGeom>
            <a:noFill/>
            <a:ln w="9525">
              <a:solidFill>
                <a:schemeClr val="bg1"/>
              </a:solidFill>
              <a:round/>
              <a:headEnd/>
              <a:tailEnd/>
            </a:ln>
            <a:effectLst/>
          </p:spPr>
          <p:txBody>
            <a:bodyPr/>
            <a:lstStyle/>
            <a:p>
              <a:endParaRPr lang="en-US"/>
            </a:p>
          </p:txBody>
        </p:sp>
        <p:sp>
          <p:nvSpPr>
            <p:cNvPr id="202" name="Line 92"/>
            <p:cNvSpPr>
              <a:spLocks noChangeShapeType="1"/>
            </p:cNvSpPr>
            <p:nvPr/>
          </p:nvSpPr>
          <p:spPr bwMode="gray">
            <a:xfrm>
              <a:off x="4943" y="2191"/>
              <a:ext cx="0" cy="115"/>
            </a:xfrm>
            <a:prstGeom prst="line">
              <a:avLst/>
            </a:prstGeom>
            <a:noFill/>
            <a:ln w="9525">
              <a:solidFill>
                <a:schemeClr val="bg1"/>
              </a:solidFill>
              <a:round/>
              <a:headEnd/>
              <a:tailEnd/>
            </a:ln>
            <a:effectLst/>
          </p:spPr>
          <p:txBody>
            <a:bodyPr/>
            <a:lstStyle/>
            <a:p>
              <a:endParaRPr lang="en-US"/>
            </a:p>
          </p:txBody>
        </p:sp>
        <p:sp>
          <p:nvSpPr>
            <p:cNvPr id="203" name="Line 93"/>
            <p:cNvSpPr>
              <a:spLocks noChangeShapeType="1"/>
            </p:cNvSpPr>
            <p:nvPr/>
          </p:nvSpPr>
          <p:spPr bwMode="gray">
            <a:xfrm>
              <a:off x="5065" y="2191"/>
              <a:ext cx="0" cy="115"/>
            </a:xfrm>
            <a:prstGeom prst="line">
              <a:avLst/>
            </a:prstGeom>
            <a:noFill/>
            <a:ln w="9525">
              <a:solidFill>
                <a:schemeClr val="bg1"/>
              </a:solidFill>
              <a:round/>
              <a:headEnd/>
              <a:tailEnd/>
            </a:ln>
            <a:effectLst/>
          </p:spPr>
          <p:txBody>
            <a:bodyPr/>
            <a:lstStyle/>
            <a:p>
              <a:endParaRPr lang="en-US"/>
            </a:p>
          </p:txBody>
        </p:sp>
        <p:sp>
          <p:nvSpPr>
            <p:cNvPr id="204" name="Line 122"/>
            <p:cNvSpPr>
              <a:spLocks noChangeShapeType="1"/>
            </p:cNvSpPr>
            <p:nvPr/>
          </p:nvSpPr>
          <p:spPr bwMode="gray">
            <a:xfrm>
              <a:off x="5183" y="2191"/>
              <a:ext cx="0" cy="115"/>
            </a:xfrm>
            <a:prstGeom prst="line">
              <a:avLst/>
            </a:prstGeom>
            <a:noFill/>
            <a:ln w="9525">
              <a:solidFill>
                <a:schemeClr val="bg1"/>
              </a:solidFill>
              <a:round/>
              <a:headEnd/>
              <a:tailEnd/>
            </a:ln>
            <a:effectLst/>
          </p:spPr>
          <p:txBody>
            <a:bodyPr/>
            <a:lstStyle/>
            <a:p>
              <a:endParaRPr lang="en-US"/>
            </a:p>
          </p:txBody>
        </p:sp>
      </p:grpSp>
      <p:sp>
        <p:nvSpPr>
          <p:cNvPr id="248" name="Text Placeholder 246"/>
          <p:cNvSpPr>
            <a:spLocks noGrp="1"/>
          </p:cNvSpPr>
          <p:nvPr userDrawn="1">
            <p:ph type="body" sz="quarter" idx="11" hasCustomPrompt="1"/>
          </p:nvPr>
        </p:nvSpPr>
        <p:spPr>
          <a:xfrm>
            <a:off x="2789453" y="146812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43" name="Text Placeholder 142"/>
          <p:cNvSpPr>
            <a:spLocks noGrp="1"/>
          </p:cNvSpPr>
          <p:nvPr>
            <p:ph type="body" sz="quarter" idx="19" hasCustomPrompt="1"/>
          </p:nvPr>
        </p:nvSpPr>
        <p:spPr>
          <a:xfrm>
            <a:off x="1173480" y="4231640"/>
            <a:ext cx="502920" cy="155448"/>
          </a:xfrm>
          <a:prstGeom prst="rect">
            <a:avLst/>
          </a:prstGeom>
          <a:ln>
            <a:noFill/>
          </a:ln>
        </p:spPr>
        <p:txBody>
          <a:bodyPr lIns="97240" tIns="48620" rIns="97240" bIns="48620" anchor="ctr"/>
          <a:lstStyle>
            <a:lvl1pPr marL="0" indent="0" algn="ctr">
              <a:spcBef>
                <a:spcPts val="0"/>
              </a:spcBef>
              <a:buNone/>
              <a:defRPr sz="1000"/>
            </a:lvl1pPr>
          </a:lstStyle>
          <a:p>
            <a:pPr lvl="0"/>
            <a:r>
              <a:rPr lang="en-US" sz="1000" dirty="0" smtClean="0"/>
              <a:t>…</a:t>
            </a:r>
            <a:endParaRPr lang="en-US" dirty="0"/>
          </a:p>
        </p:txBody>
      </p:sp>
      <p:sp>
        <p:nvSpPr>
          <p:cNvPr id="144" name="Text Placeholder 142"/>
          <p:cNvSpPr>
            <a:spLocks noGrp="1"/>
          </p:cNvSpPr>
          <p:nvPr>
            <p:ph type="body" sz="quarter" idx="20" hasCustomPrompt="1"/>
          </p:nvPr>
        </p:nvSpPr>
        <p:spPr>
          <a:xfrm>
            <a:off x="3939540" y="4231640"/>
            <a:ext cx="502920" cy="155448"/>
          </a:xfrm>
          <a:prstGeom prst="rect">
            <a:avLst/>
          </a:prstGeom>
          <a:ln>
            <a:noFill/>
          </a:ln>
        </p:spPr>
        <p:txBody>
          <a:bodyPr lIns="97240" tIns="48620" rIns="97240" bIns="48620" anchor="ctr"/>
          <a:lstStyle>
            <a:lvl1pPr marL="0" indent="0" algn="ctr">
              <a:spcBef>
                <a:spcPts val="0"/>
              </a:spcBef>
              <a:buNone/>
              <a:defRPr sz="1000"/>
            </a:lvl1pPr>
          </a:lstStyle>
          <a:p>
            <a:pPr lvl="0"/>
            <a:r>
              <a:rPr lang="en-US" sz="1000" dirty="0" smtClean="0"/>
              <a:t>…</a:t>
            </a:r>
            <a:endParaRPr lang="en-US" dirty="0"/>
          </a:p>
        </p:txBody>
      </p:sp>
      <p:sp>
        <p:nvSpPr>
          <p:cNvPr id="146" name="Text Placeholder 142"/>
          <p:cNvSpPr>
            <a:spLocks noGrp="1"/>
          </p:cNvSpPr>
          <p:nvPr>
            <p:ph type="body" sz="quarter" idx="21" hasCustomPrompt="1"/>
          </p:nvPr>
        </p:nvSpPr>
        <p:spPr>
          <a:xfrm>
            <a:off x="5833872" y="4231640"/>
            <a:ext cx="502920" cy="155448"/>
          </a:xfrm>
          <a:prstGeom prst="rect">
            <a:avLst/>
          </a:prstGeom>
          <a:ln>
            <a:noFill/>
          </a:ln>
        </p:spPr>
        <p:txBody>
          <a:bodyPr lIns="97240" tIns="48620" rIns="97240" bIns="48620" anchor="ctr"/>
          <a:lstStyle>
            <a:lvl1pPr marL="0" indent="0" algn="ctr">
              <a:spcBef>
                <a:spcPts val="0"/>
              </a:spcBef>
              <a:buNone/>
              <a:defRPr sz="1000"/>
            </a:lvl1pPr>
          </a:lstStyle>
          <a:p>
            <a:pPr lvl="0"/>
            <a:r>
              <a:rPr lang="en-US" sz="1000" dirty="0" smtClean="0"/>
              <a:t>…</a:t>
            </a:r>
            <a:endParaRPr lang="en-US" dirty="0"/>
          </a:p>
        </p:txBody>
      </p:sp>
      <p:sp>
        <p:nvSpPr>
          <p:cNvPr id="147" name="Text Placeholder 142"/>
          <p:cNvSpPr>
            <a:spLocks noGrp="1"/>
          </p:cNvSpPr>
          <p:nvPr>
            <p:ph type="body" sz="quarter" idx="22" hasCustomPrompt="1"/>
          </p:nvPr>
        </p:nvSpPr>
        <p:spPr>
          <a:xfrm>
            <a:off x="7946136" y="4231640"/>
            <a:ext cx="502920" cy="155448"/>
          </a:xfrm>
          <a:prstGeom prst="rect">
            <a:avLst/>
          </a:prstGeom>
          <a:ln>
            <a:noFill/>
          </a:ln>
        </p:spPr>
        <p:txBody>
          <a:bodyPr lIns="97240" tIns="48620" rIns="97240" bIns="48620" anchor="ctr"/>
          <a:lstStyle>
            <a:lvl1pPr marL="0" indent="0" algn="ctr">
              <a:spcBef>
                <a:spcPts val="0"/>
              </a:spcBef>
              <a:buNone/>
              <a:defRPr sz="1000"/>
            </a:lvl1pPr>
          </a:lstStyle>
          <a:p>
            <a:pPr lvl="0"/>
            <a:r>
              <a:rPr lang="en-US" sz="1000" dirty="0" smtClean="0"/>
              <a:t>…</a:t>
            </a:r>
            <a:endParaRPr lang="en-US" dirty="0"/>
          </a:p>
        </p:txBody>
      </p:sp>
      <p:sp>
        <p:nvSpPr>
          <p:cNvPr id="141"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32" name="Text Placeholder 246"/>
          <p:cNvSpPr>
            <a:spLocks noGrp="1"/>
          </p:cNvSpPr>
          <p:nvPr>
            <p:ph type="body" sz="quarter" idx="23" hasCustomPrompt="1"/>
          </p:nvPr>
        </p:nvSpPr>
        <p:spPr>
          <a:xfrm>
            <a:off x="1005840" y="241808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48" name="Text Placeholder 246"/>
          <p:cNvSpPr>
            <a:spLocks noGrp="1"/>
          </p:cNvSpPr>
          <p:nvPr>
            <p:ph type="body" sz="quarter" idx="24" hasCustomPrompt="1"/>
          </p:nvPr>
        </p:nvSpPr>
        <p:spPr>
          <a:xfrm>
            <a:off x="7627620" y="241808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49" name="Text Placeholder 246"/>
          <p:cNvSpPr>
            <a:spLocks noGrp="1"/>
          </p:cNvSpPr>
          <p:nvPr>
            <p:ph type="body" sz="quarter" idx="25" hasCustomPrompt="1"/>
          </p:nvPr>
        </p:nvSpPr>
        <p:spPr>
          <a:xfrm>
            <a:off x="1676400" y="466344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50" name="Text Placeholder 246"/>
          <p:cNvSpPr>
            <a:spLocks noGrp="1"/>
          </p:cNvSpPr>
          <p:nvPr>
            <p:ph type="body" sz="quarter" idx="26" hasCustomPrompt="1"/>
          </p:nvPr>
        </p:nvSpPr>
        <p:spPr>
          <a:xfrm>
            <a:off x="5280660" y="241808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51" name="Text Placeholder 246"/>
          <p:cNvSpPr>
            <a:spLocks noGrp="1"/>
          </p:cNvSpPr>
          <p:nvPr>
            <p:ph type="body" sz="quarter" idx="27" hasCustomPrompt="1"/>
          </p:nvPr>
        </p:nvSpPr>
        <p:spPr>
          <a:xfrm>
            <a:off x="2933700" y="587248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52" name="Text Placeholder 246"/>
          <p:cNvSpPr>
            <a:spLocks noGrp="1"/>
          </p:cNvSpPr>
          <p:nvPr>
            <p:ph type="body" sz="quarter" idx="28" hasCustomPrompt="1"/>
          </p:nvPr>
        </p:nvSpPr>
        <p:spPr>
          <a:xfrm>
            <a:off x="6590348" y="466344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53" name="Text Placeholder 246"/>
          <p:cNvSpPr>
            <a:spLocks noGrp="1"/>
          </p:cNvSpPr>
          <p:nvPr>
            <p:ph type="body" sz="quarter" idx="29" hasCustomPrompt="1"/>
          </p:nvPr>
        </p:nvSpPr>
        <p:spPr>
          <a:xfrm>
            <a:off x="4023360" y="4663440"/>
            <a:ext cx="1676400" cy="949960"/>
          </a:xfrm>
          <a:prstGeom prst="rect">
            <a:avLst/>
          </a:prstGeom>
          <a:solidFill>
            <a:schemeClr val="bg1"/>
          </a:solidFill>
          <a:ln>
            <a:solidFill>
              <a:srgbClr val="C0C0C0"/>
            </a:solidFill>
          </a:ln>
        </p:spPr>
        <p:txBody>
          <a:bodyPr lIns="97240" tIns="48620" rIns="97240" bIns="48620"/>
          <a:lstStyle>
            <a:lvl1pPr marL="0" indent="0">
              <a:buFont typeface="NSimSun" pitchFamily="49" charset="-122"/>
              <a:buChar char=" "/>
              <a:defRPr sz="1100" b="1">
                <a:solidFill>
                  <a:srgbClr val="B01C2E"/>
                </a:solidFill>
              </a:defRPr>
            </a:lvl1pPr>
            <a:lvl2pPr marL="0" indent="0">
              <a:buFont typeface="NSimSun" pitchFamily="49" charset="-122"/>
              <a:buChar char=" "/>
              <a:tabLst/>
              <a:defRPr sz="1000" baseline="0"/>
            </a:lvl2pPr>
            <a:lvl3pPr>
              <a:buNone/>
              <a:defRPr sz="1100"/>
            </a:lvl3pPr>
            <a:lvl4pPr>
              <a:buNone/>
              <a:defRPr sz="1100"/>
            </a:lvl4pPr>
            <a:lvl5pPr>
              <a:buNone/>
              <a:defRPr sz="1100"/>
            </a:lvl5pPr>
          </a:lstStyle>
          <a:p>
            <a:pPr lvl="0"/>
            <a:r>
              <a:rPr lang="en-US" dirty="0" smtClean="0"/>
              <a:t>Click to add text</a:t>
            </a:r>
          </a:p>
          <a:p>
            <a:pPr lvl="1"/>
            <a:r>
              <a:rPr lang="en-US" dirty="0" smtClean="0"/>
              <a:t>Second level</a:t>
            </a:r>
          </a:p>
        </p:txBody>
      </p:sp>
      <p:sp>
        <p:nvSpPr>
          <p:cNvPr id="135"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34" name="Footer Placeholder 133"/>
          <p:cNvSpPr>
            <a:spLocks noGrp="1"/>
          </p:cNvSpPr>
          <p:nvPr>
            <p:ph type="ftr" sz="quarter" idx="30"/>
          </p:nvPr>
        </p:nvSpPr>
        <p:spPr/>
        <p:txBody>
          <a:bodyPr/>
          <a:lstStyle/>
          <a:p>
            <a:r>
              <a:rPr lang="en-US" smtClean="0"/>
              <a:t>=page#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 TOC">
    <p:spTree>
      <p:nvGrpSpPr>
        <p:cNvPr id="1" name=""/>
        <p:cNvGrpSpPr/>
        <p:nvPr/>
      </p:nvGrpSpPr>
      <p:grpSpPr>
        <a:xfrm>
          <a:off x="0" y="0"/>
          <a:ext cx="0" cy="0"/>
          <a:chOff x="0" y="0"/>
          <a:chExt cx="0" cy="0"/>
        </a:xfrm>
      </p:grpSpPr>
      <p:sp>
        <p:nvSpPr>
          <p:cNvPr id="28" name="Text Placeholder 27"/>
          <p:cNvSpPr>
            <a:spLocks noGrp="1"/>
          </p:cNvSpPr>
          <p:nvPr>
            <p:ph type="body" sz="quarter" idx="21"/>
          </p:nvPr>
        </p:nvSpPr>
        <p:spPr>
          <a:xfrm>
            <a:off x="1005844" y="1468120"/>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0" name="Text Placeholder 27"/>
          <p:cNvSpPr>
            <a:spLocks noGrp="1"/>
          </p:cNvSpPr>
          <p:nvPr>
            <p:ph type="body" sz="quarter" idx="22"/>
          </p:nvPr>
        </p:nvSpPr>
        <p:spPr>
          <a:xfrm>
            <a:off x="1005844" y="2040015"/>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1" name="Text Placeholder 27"/>
          <p:cNvSpPr>
            <a:spLocks noGrp="1"/>
          </p:cNvSpPr>
          <p:nvPr>
            <p:ph type="body" sz="quarter" idx="23"/>
          </p:nvPr>
        </p:nvSpPr>
        <p:spPr>
          <a:xfrm>
            <a:off x="1005844" y="2611910"/>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2" name="Text Placeholder 27"/>
          <p:cNvSpPr>
            <a:spLocks noGrp="1"/>
          </p:cNvSpPr>
          <p:nvPr>
            <p:ph type="body" sz="quarter" idx="24"/>
          </p:nvPr>
        </p:nvSpPr>
        <p:spPr>
          <a:xfrm>
            <a:off x="1005844" y="3183805"/>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3" name="Text Placeholder 27"/>
          <p:cNvSpPr>
            <a:spLocks noGrp="1"/>
          </p:cNvSpPr>
          <p:nvPr>
            <p:ph type="body" sz="quarter" idx="25"/>
          </p:nvPr>
        </p:nvSpPr>
        <p:spPr>
          <a:xfrm>
            <a:off x="1005844" y="3755698"/>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4" name="Text Placeholder 27"/>
          <p:cNvSpPr>
            <a:spLocks noGrp="1"/>
          </p:cNvSpPr>
          <p:nvPr>
            <p:ph type="body" sz="quarter" idx="26"/>
          </p:nvPr>
        </p:nvSpPr>
        <p:spPr>
          <a:xfrm>
            <a:off x="1005844" y="4327593"/>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5" name="Text Placeholder 27"/>
          <p:cNvSpPr>
            <a:spLocks noGrp="1"/>
          </p:cNvSpPr>
          <p:nvPr>
            <p:ph type="body" sz="quarter" idx="27"/>
          </p:nvPr>
        </p:nvSpPr>
        <p:spPr>
          <a:xfrm>
            <a:off x="1005844" y="4899488"/>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36" name="Text Placeholder 27"/>
          <p:cNvSpPr>
            <a:spLocks noGrp="1"/>
          </p:cNvSpPr>
          <p:nvPr>
            <p:ph type="body" sz="quarter" idx="28"/>
          </p:nvPr>
        </p:nvSpPr>
        <p:spPr>
          <a:xfrm>
            <a:off x="1005844" y="5471383"/>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23" name="Text Placeholder 22"/>
          <p:cNvSpPr>
            <a:spLocks noGrp="1"/>
          </p:cNvSpPr>
          <p:nvPr>
            <p:ph type="body" sz="quarter" idx="29" hasCustomPrompt="1"/>
          </p:nvPr>
        </p:nvSpPr>
        <p:spPr>
          <a:xfrm>
            <a:off x="502920" y="1468120"/>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24" name="Text Placeholder 22"/>
          <p:cNvSpPr>
            <a:spLocks noGrp="1"/>
          </p:cNvSpPr>
          <p:nvPr>
            <p:ph type="body" sz="quarter" idx="30" hasCustomPrompt="1"/>
          </p:nvPr>
        </p:nvSpPr>
        <p:spPr>
          <a:xfrm>
            <a:off x="502920" y="2040015"/>
            <a:ext cx="502920" cy="466344"/>
          </a:xfrm>
          <a:prstGeom prst="rect">
            <a:avLst/>
          </a:prstGeom>
          <a:solidFill>
            <a:srgbClr val="B01C2E"/>
          </a:solidFill>
          <a:ln>
            <a:solidFill>
              <a:srgbClr val="999999"/>
            </a:solidFill>
          </a:ln>
        </p:spPr>
        <p:txBody>
          <a:bodyPr lIns="97240" tIns="48620" rIns="97240" bIns="48620" anchor="ctr"/>
          <a:lstStyle>
            <a:lvl1pPr marL="0" marR="0" indent="0" algn="ctr" defTabSz="972403" rtl="0" eaLnBrk="1" fontAlgn="auto" latinLnBrk="0" hangingPunct="1">
              <a:lnSpc>
                <a:spcPct val="100000"/>
              </a:lnSpc>
              <a:spcBef>
                <a:spcPts val="0"/>
              </a:spcBef>
              <a:spcAft>
                <a:spcPts val="0"/>
              </a:spcAft>
              <a:buClrTx/>
              <a:buSzTx/>
              <a:buFont typeface="Arial" pitchFamily="34" charset="0"/>
              <a:buNone/>
              <a:tabLst/>
              <a:defRPr sz="1400" b="1">
                <a:solidFill>
                  <a:srgbClr val="FFFFFF"/>
                </a:solidFill>
              </a:defRPr>
            </a:lvl1pPr>
          </a:lstStyle>
          <a:p>
            <a:pPr marL="0" marR="0" lvl="0" indent="0" algn="ctr" defTabSz="972403"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7" name="Text Placeholder 22"/>
          <p:cNvSpPr>
            <a:spLocks noGrp="1"/>
          </p:cNvSpPr>
          <p:nvPr>
            <p:ph type="body" sz="quarter" idx="31" hasCustomPrompt="1"/>
          </p:nvPr>
        </p:nvSpPr>
        <p:spPr>
          <a:xfrm>
            <a:off x="502920" y="2611910"/>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29" name="Text Placeholder 22"/>
          <p:cNvSpPr>
            <a:spLocks noGrp="1"/>
          </p:cNvSpPr>
          <p:nvPr>
            <p:ph type="body" sz="quarter" idx="32" hasCustomPrompt="1"/>
          </p:nvPr>
        </p:nvSpPr>
        <p:spPr>
          <a:xfrm>
            <a:off x="502920" y="3183805"/>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37" name="Text Placeholder 22"/>
          <p:cNvSpPr>
            <a:spLocks noGrp="1"/>
          </p:cNvSpPr>
          <p:nvPr>
            <p:ph type="body" sz="quarter" idx="33" hasCustomPrompt="1"/>
          </p:nvPr>
        </p:nvSpPr>
        <p:spPr>
          <a:xfrm>
            <a:off x="502920" y="3755698"/>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38" name="Text Placeholder 22"/>
          <p:cNvSpPr>
            <a:spLocks noGrp="1"/>
          </p:cNvSpPr>
          <p:nvPr>
            <p:ph type="body" sz="quarter" idx="34" hasCustomPrompt="1"/>
          </p:nvPr>
        </p:nvSpPr>
        <p:spPr>
          <a:xfrm>
            <a:off x="502920" y="4327593"/>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39" name="Text Placeholder 22"/>
          <p:cNvSpPr>
            <a:spLocks noGrp="1"/>
          </p:cNvSpPr>
          <p:nvPr>
            <p:ph type="body" sz="quarter" idx="35" hasCustomPrompt="1"/>
          </p:nvPr>
        </p:nvSpPr>
        <p:spPr>
          <a:xfrm>
            <a:off x="502920" y="4899488"/>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40" name="Text Placeholder 22"/>
          <p:cNvSpPr>
            <a:spLocks noGrp="1"/>
          </p:cNvSpPr>
          <p:nvPr>
            <p:ph type="body" sz="quarter" idx="36" hasCustomPrompt="1"/>
          </p:nvPr>
        </p:nvSpPr>
        <p:spPr>
          <a:xfrm>
            <a:off x="502920" y="5471383"/>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21"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2" name="Text Placeholder 22"/>
          <p:cNvSpPr>
            <a:spLocks noGrp="1"/>
          </p:cNvSpPr>
          <p:nvPr>
            <p:ph type="body" sz="quarter" idx="37" hasCustomPrompt="1"/>
          </p:nvPr>
        </p:nvSpPr>
        <p:spPr>
          <a:xfrm>
            <a:off x="9052560" y="1468120"/>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25" name="Text Placeholder 22"/>
          <p:cNvSpPr>
            <a:spLocks noGrp="1"/>
          </p:cNvSpPr>
          <p:nvPr>
            <p:ph type="body" sz="quarter" idx="38" hasCustomPrompt="1"/>
          </p:nvPr>
        </p:nvSpPr>
        <p:spPr>
          <a:xfrm>
            <a:off x="9052560" y="2040015"/>
            <a:ext cx="502920" cy="466344"/>
          </a:xfrm>
          <a:prstGeom prst="rect">
            <a:avLst/>
          </a:prstGeom>
          <a:noFill/>
          <a:ln>
            <a:solidFill>
              <a:srgbClr val="C0C0C0"/>
            </a:solidFill>
          </a:ln>
        </p:spPr>
        <p:txBody>
          <a:bodyPr lIns="97240" tIns="48620" rIns="97240" bIns="48620" anchor="ctr"/>
          <a:lstStyle>
            <a:lvl1pPr marL="0" marR="0" indent="0" algn="ctr" defTabSz="972403" rtl="0" eaLnBrk="1" fontAlgn="auto" latinLnBrk="0" hangingPunct="1">
              <a:lnSpc>
                <a:spcPct val="100000"/>
              </a:lnSpc>
              <a:spcBef>
                <a:spcPts val="0"/>
              </a:spcBef>
              <a:spcAft>
                <a:spcPts val="0"/>
              </a:spcAft>
              <a:buClrTx/>
              <a:buSzTx/>
              <a:buFont typeface="Arial" pitchFamily="34" charset="0"/>
              <a:buNone/>
              <a:tabLst/>
              <a:defRPr sz="1300" b="1">
                <a:solidFill>
                  <a:schemeClr val="tx1"/>
                </a:solidFill>
              </a:defRPr>
            </a:lvl1pPr>
          </a:lstStyle>
          <a:p>
            <a:pPr marL="0" marR="0" lvl="0" indent="0" algn="ctr" defTabSz="972403" rtl="0" eaLnBrk="1" fontAlgn="auto" latinLnBrk="0" hangingPunct="1">
              <a:lnSpc>
                <a:spcPct val="100000"/>
              </a:lnSpc>
              <a:spcBef>
                <a:spcPts val="0"/>
              </a:spcBef>
              <a:spcAft>
                <a:spcPts val="0"/>
              </a:spcAft>
              <a:buClrTx/>
              <a:buSzTx/>
              <a:buFont typeface="Arial" pitchFamily="34" charset="0"/>
              <a:buNone/>
              <a:tabLst/>
              <a:defRPr/>
            </a:pPr>
            <a:r>
              <a:rPr lang="en-US" dirty="0" smtClean="0"/>
              <a:t>#</a:t>
            </a:r>
            <a:endParaRPr lang="en-US" dirty="0"/>
          </a:p>
        </p:txBody>
      </p:sp>
      <p:sp>
        <p:nvSpPr>
          <p:cNvPr id="26" name="Text Placeholder 22"/>
          <p:cNvSpPr>
            <a:spLocks noGrp="1"/>
          </p:cNvSpPr>
          <p:nvPr>
            <p:ph type="body" sz="quarter" idx="39" hasCustomPrompt="1"/>
          </p:nvPr>
        </p:nvSpPr>
        <p:spPr>
          <a:xfrm>
            <a:off x="9052560" y="2611910"/>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1" name="Text Placeholder 22"/>
          <p:cNvSpPr>
            <a:spLocks noGrp="1"/>
          </p:cNvSpPr>
          <p:nvPr>
            <p:ph type="body" sz="quarter" idx="40" hasCustomPrompt="1"/>
          </p:nvPr>
        </p:nvSpPr>
        <p:spPr>
          <a:xfrm>
            <a:off x="9052560" y="3183805"/>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2" name="Text Placeholder 22"/>
          <p:cNvSpPr>
            <a:spLocks noGrp="1"/>
          </p:cNvSpPr>
          <p:nvPr>
            <p:ph type="body" sz="quarter" idx="41" hasCustomPrompt="1"/>
          </p:nvPr>
        </p:nvSpPr>
        <p:spPr>
          <a:xfrm>
            <a:off x="9052560" y="3755698"/>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3" name="Text Placeholder 22"/>
          <p:cNvSpPr>
            <a:spLocks noGrp="1"/>
          </p:cNvSpPr>
          <p:nvPr>
            <p:ph type="body" sz="quarter" idx="42" hasCustomPrompt="1"/>
          </p:nvPr>
        </p:nvSpPr>
        <p:spPr>
          <a:xfrm>
            <a:off x="9052560" y="4327593"/>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4" name="Text Placeholder 22"/>
          <p:cNvSpPr>
            <a:spLocks noGrp="1"/>
          </p:cNvSpPr>
          <p:nvPr>
            <p:ph type="body" sz="quarter" idx="43" hasCustomPrompt="1"/>
          </p:nvPr>
        </p:nvSpPr>
        <p:spPr>
          <a:xfrm>
            <a:off x="9052560" y="4899488"/>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5" name="Text Placeholder 22"/>
          <p:cNvSpPr>
            <a:spLocks noGrp="1"/>
          </p:cNvSpPr>
          <p:nvPr>
            <p:ph type="body" sz="quarter" idx="44" hasCustomPrompt="1"/>
          </p:nvPr>
        </p:nvSpPr>
        <p:spPr>
          <a:xfrm>
            <a:off x="9052560" y="5471383"/>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6" name="Text Placeholder 27"/>
          <p:cNvSpPr>
            <a:spLocks noGrp="1"/>
          </p:cNvSpPr>
          <p:nvPr>
            <p:ph type="body" sz="quarter" idx="45"/>
          </p:nvPr>
        </p:nvSpPr>
        <p:spPr>
          <a:xfrm>
            <a:off x="1002956" y="6043278"/>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47" name="Text Placeholder 22"/>
          <p:cNvSpPr>
            <a:spLocks noGrp="1"/>
          </p:cNvSpPr>
          <p:nvPr>
            <p:ph type="body" sz="quarter" idx="46" hasCustomPrompt="1"/>
          </p:nvPr>
        </p:nvSpPr>
        <p:spPr>
          <a:xfrm>
            <a:off x="500032" y="6043278"/>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48" name="Text Placeholder 22"/>
          <p:cNvSpPr>
            <a:spLocks noGrp="1"/>
          </p:cNvSpPr>
          <p:nvPr>
            <p:ph type="body" sz="quarter" idx="47" hasCustomPrompt="1"/>
          </p:nvPr>
        </p:nvSpPr>
        <p:spPr>
          <a:xfrm>
            <a:off x="9049673" y="6043278"/>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49" name="Text Placeholder 27"/>
          <p:cNvSpPr>
            <a:spLocks noGrp="1"/>
          </p:cNvSpPr>
          <p:nvPr>
            <p:ph type="body" sz="quarter" idx="48"/>
          </p:nvPr>
        </p:nvSpPr>
        <p:spPr>
          <a:xfrm>
            <a:off x="1002956" y="6615176"/>
            <a:ext cx="7891975" cy="466344"/>
          </a:xfrm>
          <a:prstGeom prst="rect">
            <a:avLst/>
          </a:prstGeom>
          <a:ln>
            <a:solidFill>
              <a:srgbClr val="C0C0C0"/>
            </a:solidFill>
          </a:ln>
        </p:spPr>
        <p:txBody>
          <a:bodyPr lIns="97240" tIns="48620" rIns="97240" bIns="48620" anchor="ctr"/>
          <a:lstStyle>
            <a:lvl1pPr>
              <a:buNone/>
              <a:defRPr sz="1300"/>
            </a:lvl1pPr>
          </a:lstStyle>
          <a:p>
            <a:pPr lvl="0"/>
            <a:r>
              <a:rPr lang="en-US" smtClean="0"/>
              <a:t>Click to edit Master text styles</a:t>
            </a:r>
          </a:p>
        </p:txBody>
      </p:sp>
      <p:sp>
        <p:nvSpPr>
          <p:cNvPr id="50" name="Text Placeholder 22"/>
          <p:cNvSpPr>
            <a:spLocks noGrp="1"/>
          </p:cNvSpPr>
          <p:nvPr>
            <p:ph type="body" sz="quarter" idx="49" hasCustomPrompt="1"/>
          </p:nvPr>
        </p:nvSpPr>
        <p:spPr>
          <a:xfrm>
            <a:off x="500032" y="6615176"/>
            <a:ext cx="502920" cy="466344"/>
          </a:xfrm>
          <a:prstGeom prst="rect">
            <a:avLst/>
          </a:prstGeom>
          <a:solidFill>
            <a:srgbClr val="B01C2E"/>
          </a:solidFill>
          <a:ln>
            <a:solidFill>
              <a:srgbClr val="999999"/>
            </a:solidFill>
          </a:ln>
        </p:spPr>
        <p:txBody>
          <a:bodyPr lIns="97240" tIns="48620" rIns="97240" bIns="48620" anchor="ctr"/>
          <a:lstStyle>
            <a:lvl1pPr marL="0" indent="0" algn="ctr">
              <a:spcBef>
                <a:spcPts val="0"/>
              </a:spcBef>
              <a:buNone/>
              <a:defRPr sz="1400" b="1">
                <a:solidFill>
                  <a:srgbClr val="FFFFFF"/>
                </a:solidFill>
              </a:defRPr>
            </a:lvl1pPr>
          </a:lstStyle>
          <a:p>
            <a:pPr lvl="0"/>
            <a:r>
              <a:rPr lang="en-US" dirty="0" smtClean="0"/>
              <a:t>#</a:t>
            </a:r>
            <a:endParaRPr lang="en-US" dirty="0"/>
          </a:p>
        </p:txBody>
      </p:sp>
      <p:sp>
        <p:nvSpPr>
          <p:cNvPr id="51" name="Text Placeholder 22"/>
          <p:cNvSpPr>
            <a:spLocks noGrp="1"/>
          </p:cNvSpPr>
          <p:nvPr>
            <p:ph type="body" sz="quarter" idx="50" hasCustomPrompt="1"/>
          </p:nvPr>
        </p:nvSpPr>
        <p:spPr>
          <a:xfrm>
            <a:off x="9049673" y="6615176"/>
            <a:ext cx="502920" cy="466344"/>
          </a:xfrm>
          <a:prstGeom prst="rect">
            <a:avLst/>
          </a:prstGeom>
          <a:noFill/>
          <a:ln>
            <a:solidFill>
              <a:srgbClr val="C0C0C0"/>
            </a:solidFill>
          </a:ln>
        </p:spPr>
        <p:txBody>
          <a:bodyPr lIns="97240" tIns="48620" rIns="97240" bIns="48620" anchor="ctr"/>
          <a:lstStyle>
            <a:lvl1pPr marL="0" indent="0" algn="ctr">
              <a:spcBef>
                <a:spcPts val="0"/>
              </a:spcBef>
              <a:buNone/>
              <a:defRPr sz="1300" b="1">
                <a:solidFill>
                  <a:schemeClr val="tx1"/>
                </a:solidFill>
              </a:defRPr>
            </a:lvl1pPr>
          </a:lstStyle>
          <a:p>
            <a:pPr lvl="0"/>
            <a:r>
              <a:rPr lang="en-US" dirty="0" smtClean="0"/>
              <a:t>#</a:t>
            </a:r>
            <a:endParaRPr lang="en-US" dirty="0"/>
          </a:p>
        </p:txBody>
      </p:sp>
      <p:sp>
        <p:nvSpPr>
          <p:cNvPr id="52"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53" name="Footer Placeholder 52"/>
          <p:cNvSpPr>
            <a:spLocks noGrp="1"/>
          </p:cNvSpPr>
          <p:nvPr>
            <p:ph type="ftr" sz="quarter" idx="51"/>
          </p:nvPr>
        </p:nvSpPr>
        <p:spPr/>
        <p:txBody>
          <a:bodyPr/>
          <a:lstStyle/>
          <a:p>
            <a:r>
              <a:rPr lang="en-US" smtClean="0"/>
              <a:t>=page#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ver Slide Back - White - always include">
    <p:spTree>
      <p:nvGrpSpPr>
        <p:cNvPr id="1" name=""/>
        <p:cNvGrpSpPr/>
        <p:nvPr/>
      </p:nvGrpSpPr>
      <p:grpSpPr>
        <a:xfrm>
          <a:off x="0" y="0"/>
          <a:ext cx="0" cy="0"/>
          <a:chOff x="0" y="0"/>
          <a:chExt cx="0" cy="0"/>
        </a:xfrm>
      </p:grpSpPr>
      <p:pic>
        <p:nvPicPr>
          <p:cNvPr id="8" name="Picture 28" descr="C:\Documents and Settings\vvergara\Desktop\CGSH_LLP_425.png"/>
          <p:cNvPicPr>
            <a:picLocks noChangeAspect="1" noChangeArrowheads="1"/>
          </p:cNvPicPr>
          <p:nvPr/>
        </p:nvPicPr>
        <p:blipFill>
          <a:blip r:embed="rId2" cstate="print"/>
          <a:srcRect/>
          <a:stretch>
            <a:fillRect/>
          </a:stretch>
        </p:blipFill>
        <p:spPr bwMode="black">
          <a:xfrm>
            <a:off x="4850636" y="6612658"/>
            <a:ext cx="4886716" cy="561341"/>
          </a:xfrm>
          <a:prstGeom prst="rect">
            <a:avLst/>
          </a:prstGeom>
          <a:noFill/>
        </p:spPr>
      </p:pic>
      <p:sp>
        <p:nvSpPr>
          <p:cNvPr id="16" name="TextBox 15"/>
          <p:cNvSpPr txBox="1"/>
          <p:nvPr/>
        </p:nvSpPr>
        <p:spPr>
          <a:xfrm>
            <a:off x="8065341" y="7097713"/>
            <a:ext cx="1482778" cy="169277"/>
          </a:xfrm>
          <a:prstGeom prst="rect">
            <a:avLst/>
          </a:prstGeom>
          <a:noFill/>
        </p:spPr>
        <p:txBody>
          <a:bodyPr wrap="none" lIns="0" tIns="0" rIns="0" bIns="0">
            <a:spAutoFit/>
          </a:bodyPr>
          <a:lstStyle/>
          <a:p>
            <a:pPr algn="r">
              <a:defRPr/>
            </a:pPr>
            <a:r>
              <a:rPr lang="en-US" sz="1100" baseline="0" dirty="0">
                <a:solidFill>
                  <a:srgbClr val="7F7F7F"/>
                </a:solidFill>
                <a:latin typeface="Arial"/>
                <a:ea typeface="+mn-ea"/>
                <a:cs typeface="Arial"/>
              </a:rPr>
              <a:t>www.clearygottlieb.com</a:t>
            </a:r>
          </a:p>
        </p:txBody>
      </p:sp>
      <p:sp>
        <p:nvSpPr>
          <p:cNvPr id="17" name="TextBox 16"/>
          <p:cNvSpPr txBox="1"/>
          <p:nvPr/>
        </p:nvSpPr>
        <p:spPr>
          <a:xfrm>
            <a:off x="8298180" y="527156"/>
            <a:ext cx="1252062" cy="5334794"/>
          </a:xfrm>
          <a:prstGeom prst="rect">
            <a:avLst/>
          </a:prstGeom>
          <a:noFill/>
        </p:spPr>
        <p:txBody>
          <a:bodyPr wrap="square" lIns="0" tIns="0" rIns="0" bIns="0">
            <a:spAutoFit/>
          </a:bodyPr>
          <a:lstStyle/>
          <a:p>
            <a:pPr algn="r">
              <a:lnSpc>
                <a:spcPts val="2640"/>
              </a:lnSpc>
              <a:defRPr/>
            </a:pPr>
            <a:r>
              <a:rPr lang="en-US" sz="1200" b="1" spc="60" baseline="0" dirty="0">
                <a:solidFill>
                  <a:srgbClr val="7F7F7F"/>
                </a:solidFill>
                <a:latin typeface="Arial" pitchFamily="34" charset="0"/>
                <a:ea typeface="+mn-ea"/>
                <a:cs typeface="Arial" pitchFamily="34" charset="0"/>
              </a:rPr>
              <a:t>NEW YORK</a:t>
            </a:r>
          </a:p>
          <a:p>
            <a:pPr algn="r">
              <a:lnSpc>
                <a:spcPts val="2640"/>
              </a:lnSpc>
              <a:defRPr/>
            </a:pPr>
            <a:r>
              <a:rPr lang="en-US" sz="1200" b="1" spc="60" baseline="0" dirty="0">
                <a:solidFill>
                  <a:srgbClr val="7F7F7F"/>
                </a:solidFill>
                <a:latin typeface="Arial" pitchFamily="34" charset="0"/>
                <a:ea typeface="+mn-ea"/>
                <a:cs typeface="Arial" pitchFamily="34" charset="0"/>
              </a:rPr>
              <a:t>WASHINGTON</a:t>
            </a:r>
          </a:p>
          <a:p>
            <a:pPr algn="r">
              <a:lnSpc>
                <a:spcPts val="2640"/>
              </a:lnSpc>
              <a:defRPr/>
            </a:pPr>
            <a:r>
              <a:rPr lang="en-US" sz="1200" b="1" spc="60" baseline="0" dirty="0">
                <a:solidFill>
                  <a:srgbClr val="7F7F7F"/>
                </a:solidFill>
                <a:latin typeface="Arial" pitchFamily="34" charset="0"/>
                <a:ea typeface="+mn-ea"/>
                <a:cs typeface="Arial" pitchFamily="34" charset="0"/>
              </a:rPr>
              <a:t>PARIS</a:t>
            </a:r>
          </a:p>
          <a:p>
            <a:pPr algn="r">
              <a:lnSpc>
                <a:spcPts val="2640"/>
              </a:lnSpc>
              <a:defRPr/>
            </a:pPr>
            <a:r>
              <a:rPr lang="en-US" sz="1200" b="1" spc="60" baseline="0" dirty="0">
                <a:solidFill>
                  <a:srgbClr val="7F7F7F"/>
                </a:solidFill>
                <a:latin typeface="Arial" pitchFamily="34" charset="0"/>
                <a:ea typeface="+mn-ea"/>
                <a:cs typeface="Arial" pitchFamily="34" charset="0"/>
              </a:rPr>
              <a:t>BRUSSELS</a:t>
            </a:r>
          </a:p>
          <a:p>
            <a:pPr algn="r">
              <a:lnSpc>
                <a:spcPts val="2640"/>
              </a:lnSpc>
              <a:defRPr/>
            </a:pPr>
            <a:r>
              <a:rPr lang="en-US" sz="1200" b="1" spc="60" baseline="0" dirty="0">
                <a:solidFill>
                  <a:srgbClr val="7F7F7F"/>
                </a:solidFill>
                <a:latin typeface="Arial" pitchFamily="34" charset="0"/>
                <a:ea typeface="+mn-ea"/>
                <a:cs typeface="Arial" pitchFamily="34" charset="0"/>
              </a:rPr>
              <a:t>LONDON</a:t>
            </a:r>
          </a:p>
          <a:p>
            <a:pPr algn="r">
              <a:lnSpc>
                <a:spcPts val="2640"/>
              </a:lnSpc>
              <a:defRPr/>
            </a:pPr>
            <a:r>
              <a:rPr lang="en-US" sz="1200" b="1" spc="60" baseline="0" dirty="0">
                <a:solidFill>
                  <a:srgbClr val="7F7F7F"/>
                </a:solidFill>
                <a:latin typeface="Arial" pitchFamily="34" charset="0"/>
                <a:ea typeface="+mn-ea"/>
                <a:cs typeface="Arial" pitchFamily="34" charset="0"/>
              </a:rPr>
              <a:t>MOSCOW</a:t>
            </a:r>
          </a:p>
          <a:p>
            <a:pPr algn="r">
              <a:lnSpc>
                <a:spcPts val="2640"/>
              </a:lnSpc>
              <a:defRPr/>
            </a:pPr>
            <a:r>
              <a:rPr lang="en-US" sz="1200" b="1" spc="60" baseline="0" dirty="0">
                <a:solidFill>
                  <a:srgbClr val="7F7F7F"/>
                </a:solidFill>
                <a:latin typeface="Arial" pitchFamily="34" charset="0"/>
                <a:ea typeface="+mn-ea"/>
                <a:cs typeface="Arial" pitchFamily="34" charset="0"/>
              </a:rPr>
              <a:t>FRANKFURT</a:t>
            </a:r>
          </a:p>
          <a:p>
            <a:pPr algn="r">
              <a:lnSpc>
                <a:spcPts val="2640"/>
              </a:lnSpc>
              <a:defRPr/>
            </a:pPr>
            <a:r>
              <a:rPr lang="en-US" sz="1200" b="1" spc="60" baseline="0" dirty="0">
                <a:solidFill>
                  <a:srgbClr val="7F7F7F"/>
                </a:solidFill>
                <a:latin typeface="Arial" pitchFamily="34" charset="0"/>
                <a:ea typeface="+mn-ea"/>
                <a:cs typeface="Arial" pitchFamily="34" charset="0"/>
              </a:rPr>
              <a:t>COLOGNE</a:t>
            </a:r>
          </a:p>
          <a:p>
            <a:pPr algn="r">
              <a:lnSpc>
                <a:spcPts val="2640"/>
              </a:lnSpc>
              <a:defRPr/>
            </a:pPr>
            <a:r>
              <a:rPr lang="en-US" sz="1200" b="1" spc="60" baseline="0" dirty="0">
                <a:solidFill>
                  <a:srgbClr val="7F7F7F"/>
                </a:solidFill>
                <a:latin typeface="Arial" pitchFamily="34" charset="0"/>
                <a:ea typeface="+mn-ea"/>
                <a:cs typeface="Arial" pitchFamily="34" charset="0"/>
              </a:rPr>
              <a:t>ROME</a:t>
            </a:r>
          </a:p>
          <a:p>
            <a:pPr algn="r">
              <a:lnSpc>
                <a:spcPts val="2640"/>
              </a:lnSpc>
              <a:defRPr/>
            </a:pPr>
            <a:r>
              <a:rPr lang="en-US" sz="1200" b="1" spc="60" baseline="0" dirty="0">
                <a:solidFill>
                  <a:srgbClr val="7F7F7F"/>
                </a:solidFill>
                <a:latin typeface="Arial" pitchFamily="34" charset="0"/>
                <a:ea typeface="+mn-ea"/>
                <a:cs typeface="Arial" pitchFamily="34" charset="0"/>
              </a:rPr>
              <a:t>MILAN</a:t>
            </a:r>
          </a:p>
          <a:p>
            <a:pPr algn="r">
              <a:lnSpc>
                <a:spcPts val="2640"/>
              </a:lnSpc>
              <a:defRPr/>
            </a:pPr>
            <a:r>
              <a:rPr lang="en-US" sz="1200" b="1" spc="60" baseline="0" dirty="0">
                <a:solidFill>
                  <a:srgbClr val="7F7F7F"/>
                </a:solidFill>
                <a:latin typeface="Arial" pitchFamily="34" charset="0"/>
                <a:ea typeface="+mn-ea"/>
                <a:cs typeface="Arial" pitchFamily="34" charset="0"/>
              </a:rPr>
              <a:t>HONG KONG</a:t>
            </a:r>
          </a:p>
          <a:p>
            <a:pPr algn="r">
              <a:lnSpc>
                <a:spcPts val="2640"/>
              </a:lnSpc>
              <a:defRPr/>
            </a:pPr>
            <a:r>
              <a:rPr lang="en-US" sz="1200" b="1" spc="60" baseline="0" dirty="0" smtClean="0">
                <a:solidFill>
                  <a:srgbClr val="7F7F7F"/>
                </a:solidFill>
                <a:latin typeface="Arial" pitchFamily="34" charset="0"/>
                <a:ea typeface="+mn-ea"/>
                <a:cs typeface="Arial" pitchFamily="34" charset="0"/>
              </a:rPr>
              <a:t>BEIJING</a:t>
            </a:r>
          </a:p>
          <a:p>
            <a:pPr algn="r">
              <a:lnSpc>
                <a:spcPts val="2640"/>
              </a:lnSpc>
              <a:defRPr/>
            </a:pPr>
            <a:r>
              <a:rPr lang="en-US" sz="1200" b="1" spc="60" baseline="0" dirty="0" smtClean="0">
                <a:solidFill>
                  <a:srgbClr val="7F7F7F"/>
                </a:solidFill>
                <a:latin typeface="Arial" pitchFamily="34" charset="0"/>
                <a:ea typeface="+mn-ea"/>
                <a:cs typeface="Arial" pitchFamily="34" charset="0"/>
              </a:rPr>
              <a:t>BUENOS AIRES</a:t>
            </a:r>
          </a:p>
          <a:p>
            <a:pPr algn="r">
              <a:lnSpc>
                <a:spcPts val="2640"/>
              </a:lnSpc>
              <a:defRPr/>
            </a:pPr>
            <a:r>
              <a:rPr lang="en-US" sz="1200" b="1" spc="60" baseline="0" dirty="0" smtClean="0">
                <a:solidFill>
                  <a:srgbClr val="7F7F7F"/>
                </a:solidFill>
                <a:latin typeface="Arial" pitchFamily="34" charset="0"/>
                <a:ea typeface="+mn-ea"/>
                <a:cs typeface="Arial" pitchFamily="34" charset="0"/>
              </a:rPr>
              <a:t>SÃO PAULO</a:t>
            </a:r>
          </a:p>
          <a:p>
            <a:pPr algn="r">
              <a:lnSpc>
                <a:spcPts val="2640"/>
              </a:lnSpc>
              <a:defRPr/>
            </a:pPr>
            <a:r>
              <a:rPr lang="en-US" sz="1200" b="1" spc="60" baseline="0" dirty="0" smtClean="0">
                <a:solidFill>
                  <a:srgbClr val="7F7F7F"/>
                </a:solidFill>
                <a:latin typeface="Arial" pitchFamily="34" charset="0"/>
                <a:ea typeface="+mn-ea"/>
                <a:cs typeface="Arial" pitchFamily="34" charset="0"/>
              </a:rPr>
              <a:t>ABU DHABI</a:t>
            </a:r>
          </a:p>
          <a:p>
            <a:pPr algn="r">
              <a:lnSpc>
                <a:spcPts val="2640"/>
              </a:lnSpc>
              <a:defRPr/>
            </a:pPr>
            <a:r>
              <a:rPr lang="en-US" sz="1200" b="1" spc="60" baseline="0" dirty="0" smtClean="0">
                <a:solidFill>
                  <a:srgbClr val="7F7F7F"/>
                </a:solidFill>
                <a:latin typeface="Arial" pitchFamily="34" charset="0"/>
                <a:ea typeface="+mn-ea"/>
                <a:cs typeface="Arial" pitchFamily="34" charset="0"/>
              </a:rPr>
              <a:t>SEOUL</a:t>
            </a:r>
            <a:endParaRPr lang="en-US" sz="1200" b="1" spc="60" baseline="0" dirty="0">
              <a:solidFill>
                <a:srgbClr val="7F7F7F"/>
              </a:solidFill>
              <a:latin typeface="Arial" pitchFamily="34" charset="0"/>
              <a:ea typeface="+mn-ea"/>
              <a:cs typeface="Arial" pitchFamily="34" charset="0"/>
            </a:endParaRPr>
          </a:p>
        </p:txBody>
      </p:sp>
      <p:sp>
        <p:nvSpPr>
          <p:cNvPr id="6" name="Rectangle 97"/>
          <p:cNvSpPr>
            <a:spLocks noChangeArrowheads="1"/>
          </p:cNvSpPr>
          <p:nvPr/>
        </p:nvSpPr>
        <p:spPr bwMode="gray">
          <a:xfrm>
            <a:off x="0" y="0"/>
            <a:ext cx="10058400" cy="310896"/>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lIns="109728" tIns="54864" rIns="109728" bIns="54864" anchor="ctr"/>
          <a:lstStyle/>
          <a:p>
            <a:pPr eaLnBrk="0" hangingPunct="0">
              <a:defRPr/>
            </a:pPr>
            <a:endParaRPr lang="en-US">
              <a:ea typeface="+mn-e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Blocks - Major and Sub Points">
    <p:spTree>
      <p:nvGrpSpPr>
        <p:cNvPr id="1" name=""/>
        <p:cNvGrpSpPr/>
        <p:nvPr/>
      </p:nvGrpSpPr>
      <p:grpSpPr>
        <a:xfrm>
          <a:off x="0" y="0"/>
          <a:ext cx="0" cy="0"/>
          <a:chOff x="0" y="0"/>
          <a:chExt cx="0" cy="0"/>
        </a:xfrm>
      </p:grpSpPr>
      <p:sp>
        <p:nvSpPr>
          <p:cNvPr id="16" name="Text Placeholder 15"/>
          <p:cNvSpPr>
            <a:spLocks noGrp="1"/>
          </p:cNvSpPr>
          <p:nvPr>
            <p:ph type="body" sz="quarter" idx="21"/>
          </p:nvPr>
        </p:nvSpPr>
        <p:spPr>
          <a:xfrm>
            <a:off x="502920" y="1513027"/>
            <a:ext cx="1508760" cy="2632253"/>
          </a:xfrm>
          <a:prstGeom prst="rect">
            <a:avLst/>
          </a:prstGeom>
          <a:solidFill>
            <a:srgbClr val="B01C2E"/>
          </a:solidFill>
        </p:spPr>
        <p:txBody>
          <a:bodyPr lIns="97240" tIns="48620" rIns="97240" bIns="48620" anchor="ctr"/>
          <a:lstStyle>
            <a:lvl1pPr marL="0" indent="0">
              <a:buNone/>
              <a:defRPr sz="1300" b="1">
                <a:solidFill>
                  <a:schemeClr val="bg1"/>
                </a:solidFill>
              </a:defRPr>
            </a:lvl1pPr>
          </a:lstStyle>
          <a:p>
            <a:pPr lvl="0"/>
            <a:r>
              <a:rPr lang="en-US" smtClean="0"/>
              <a:t>Click to edit Master text styles</a:t>
            </a:r>
          </a:p>
        </p:txBody>
      </p:sp>
      <p:sp>
        <p:nvSpPr>
          <p:cNvPr id="17" name="Text Placeholder 15"/>
          <p:cNvSpPr>
            <a:spLocks noGrp="1"/>
          </p:cNvSpPr>
          <p:nvPr>
            <p:ph type="body" sz="quarter" idx="22"/>
          </p:nvPr>
        </p:nvSpPr>
        <p:spPr>
          <a:xfrm>
            <a:off x="502920" y="4243612"/>
            <a:ext cx="1508760" cy="2632253"/>
          </a:xfrm>
          <a:prstGeom prst="rect">
            <a:avLst/>
          </a:prstGeom>
          <a:solidFill>
            <a:srgbClr val="B01C2E"/>
          </a:solidFill>
        </p:spPr>
        <p:txBody>
          <a:bodyPr lIns="97240" tIns="48620" rIns="97240" bIns="48620" anchor="ctr"/>
          <a:lstStyle>
            <a:lvl1pPr marL="0" indent="0">
              <a:buNone/>
              <a:defRPr sz="1300" b="1">
                <a:solidFill>
                  <a:schemeClr val="bg1"/>
                </a:solidFill>
              </a:defRPr>
            </a:lvl1pPr>
          </a:lstStyle>
          <a:p>
            <a:pPr lvl="0"/>
            <a:r>
              <a:rPr lang="en-US" smtClean="0"/>
              <a:t>Click to edit Master text styles</a:t>
            </a:r>
          </a:p>
        </p:txBody>
      </p:sp>
      <p:sp>
        <p:nvSpPr>
          <p:cNvPr id="18" name="Text Placeholder 15"/>
          <p:cNvSpPr>
            <a:spLocks noGrp="1"/>
          </p:cNvSpPr>
          <p:nvPr>
            <p:ph type="body" sz="quarter" idx="23"/>
          </p:nvPr>
        </p:nvSpPr>
        <p:spPr>
          <a:xfrm>
            <a:off x="2095500" y="1528373"/>
            <a:ext cx="1005840" cy="880872"/>
          </a:xfrm>
          <a:prstGeom prst="rect">
            <a:avLst/>
          </a:prstGeom>
          <a:solidFill>
            <a:srgbClr val="8E8E8E"/>
          </a:solidFill>
          <a:ln>
            <a:solidFill>
              <a:srgbClr val="8E8E8E"/>
            </a:solidFill>
          </a:ln>
        </p:spPr>
        <p:txBody>
          <a:bodyPr lIns="97240" tIns="48620" rIns="48620" bIns="48620" anchor="ctr"/>
          <a:lstStyle>
            <a:lvl1pPr marL="0" indent="0">
              <a:buNone/>
              <a:defRPr sz="1300" b="1">
                <a:solidFill>
                  <a:schemeClr val="bg1"/>
                </a:solidFill>
              </a:defRPr>
            </a:lvl1pPr>
          </a:lstStyle>
          <a:p>
            <a:pPr lvl="0"/>
            <a:r>
              <a:rPr lang="en-US" smtClean="0"/>
              <a:t>Click to edit Master text styles</a:t>
            </a:r>
          </a:p>
        </p:txBody>
      </p:sp>
      <p:sp>
        <p:nvSpPr>
          <p:cNvPr id="19" name="Text Placeholder 15"/>
          <p:cNvSpPr>
            <a:spLocks noGrp="1"/>
          </p:cNvSpPr>
          <p:nvPr>
            <p:ph type="body" sz="quarter" idx="24"/>
          </p:nvPr>
        </p:nvSpPr>
        <p:spPr>
          <a:xfrm>
            <a:off x="2095500" y="4265825"/>
            <a:ext cx="1005840" cy="880872"/>
          </a:xfrm>
          <a:prstGeom prst="rect">
            <a:avLst/>
          </a:prstGeom>
          <a:solidFill>
            <a:srgbClr val="8E8E8E"/>
          </a:solidFill>
          <a:ln>
            <a:solidFill>
              <a:srgbClr val="8E8E8E"/>
            </a:solidFill>
          </a:ln>
        </p:spPr>
        <p:txBody>
          <a:bodyPr lIns="97240" tIns="48620" rIns="48620" bIns="48620" anchor="ctr"/>
          <a:lstStyle>
            <a:lvl1pPr marL="0" indent="0">
              <a:buNone/>
              <a:defRPr sz="1300" b="1">
                <a:solidFill>
                  <a:schemeClr val="bg1"/>
                </a:solidFill>
              </a:defRPr>
            </a:lvl1pPr>
          </a:lstStyle>
          <a:p>
            <a:pPr lvl="0"/>
            <a:r>
              <a:rPr lang="en-US" smtClean="0"/>
              <a:t>Click to edit Master text styles</a:t>
            </a:r>
          </a:p>
        </p:txBody>
      </p:sp>
      <p:sp>
        <p:nvSpPr>
          <p:cNvPr id="20" name="Text Placeholder 15"/>
          <p:cNvSpPr>
            <a:spLocks noGrp="1"/>
          </p:cNvSpPr>
          <p:nvPr>
            <p:ph type="body" sz="quarter" idx="25"/>
          </p:nvPr>
        </p:nvSpPr>
        <p:spPr>
          <a:xfrm>
            <a:off x="2095500" y="2492389"/>
            <a:ext cx="1005840" cy="1658112"/>
          </a:xfrm>
          <a:prstGeom prst="rect">
            <a:avLst/>
          </a:prstGeom>
          <a:solidFill>
            <a:srgbClr val="8E8E8E"/>
          </a:solidFill>
          <a:ln>
            <a:solidFill>
              <a:srgbClr val="8E8E8E"/>
            </a:solidFill>
          </a:ln>
        </p:spPr>
        <p:txBody>
          <a:bodyPr lIns="97240" tIns="48620" rIns="48620" bIns="48620" anchor="ctr"/>
          <a:lstStyle>
            <a:lvl1pPr marL="0" indent="0">
              <a:buNone/>
              <a:defRPr sz="1300" b="1">
                <a:solidFill>
                  <a:schemeClr val="bg1"/>
                </a:solidFill>
              </a:defRPr>
            </a:lvl1pPr>
          </a:lstStyle>
          <a:p>
            <a:pPr lvl="0"/>
            <a:r>
              <a:rPr lang="en-US" smtClean="0"/>
              <a:t>Click to edit Master text styles</a:t>
            </a:r>
          </a:p>
        </p:txBody>
      </p:sp>
      <p:sp>
        <p:nvSpPr>
          <p:cNvPr id="21" name="Text Placeholder 15"/>
          <p:cNvSpPr>
            <a:spLocks noGrp="1"/>
          </p:cNvSpPr>
          <p:nvPr>
            <p:ph type="body" sz="quarter" idx="26"/>
          </p:nvPr>
        </p:nvSpPr>
        <p:spPr>
          <a:xfrm>
            <a:off x="2095500" y="5235574"/>
            <a:ext cx="1005840" cy="1658112"/>
          </a:xfrm>
          <a:prstGeom prst="rect">
            <a:avLst/>
          </a:prstGeom>
          <a:solidFill>
            <a:srgbClr val="8E8E8E"/>
          </a:solidFill>
          <a:ln>
            <a:solidFill>
              <a:srgbClr val="8E8E8E"/>
            </a:solidFill>
          </a:ln>
        </p:spPr>
        <p:txBody>
          <a:bodyPr lIns="97240" tIns="48620" rIns="48620" bIns="48620" anchor="ctr"/>
          <a:lstStyle>
            <a:lvl1pPr marL="0" indent="0">
              <a:buNone/>
              <a:defRPr sz="1300" b="1">
                <a:solidFill>
                  <a:schemeClr val="bg1"/>
                </a:solidFill>
              </a:defRPr>
            </a:lvl1pPr>
          </a:lstStyle>
          <a:p>
            <a:pPr lvl="0"/>
            <a:r>
              <a:rPr lang="en-US" smtClean="0"/>
              <a:t>Click to edit Master text styles</a:t>
            </a:r>
          </a:p>
        </p:txBody>
      </p:sp>
      <p:sp>
        <p:nvSpPr>
          <p:cNvPr id="14"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Text Placeholder 5"/>
          <p:cNvSpPr>
            <a:spLocks noGrp="1"/>
          </p:cNvSpPr>
          <p:nvPr>
            <p:ph type="body" sz="quarter" idx="31" hasCustomPrompt="1"/>
          </p:nvPr>
        </p:nvSpPr>
        <p:spPr>
          <a:xfrm>
            <a:off x="3101341" y="1528373"/>
            <a:ext cx="6457493" cy="880872"/>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sz="1300" dirty="0" smtClean="0"/>
              <a:t>Click to add Text</a:t>
            </a:r>
            <a:endParaRPr lang="en-US" dirty="0" smtClean="0"/>
          </a:p>
        </p:txBody>
      </p:sp>
      <p:sp>
        <p:nvSpPr>
          <p:cNvPr id="22" name="Text Placeholder 5"/>
          <p:cNvSpPr>
            <a:spLocks noGrp="1"/>
          </p:cNvSpPr>
          <p:nvPr>
            <p:ph type="body" sz="quarter" idx="32" hasCustomPrompt="1"/>
          </p:nvPr>
        </p:nvSpPr>
        <p:spPr>
          <a:xfrm>
            <a:off x="3101341" y="4265825"/>
            <a:ext cx="6457493" cy="880872"/>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sz="1300" dirty="0" smtClean="0"/>
              <a:t>Click to add Text</a:t>
            </a:r>
            <a:endParaRPr lang="en-US" dirty="0" smtClean="0"/>
          </a:p>
        </p:txBody>
      </p:sp>
      <p:sp>
        <p:nvSpPr>
          <p:cNvPr id="26" name="Text Placeholder 5"/>
          <p:cNvSpPr>
            <a:spLocks noGrp="1"/>
          </p:cNvSpPr>
          <p:nvPr>
            <p:ph type="body" sz="quarter" idx="33" hasCustomPrompt="1"/>
          </p:nvPr>
        </p:nvSpPr>
        <p:spPr>
          <a:xfrm>
            <a:off x="3101341" y="2492389"/>
            <a:ext cx="6457493" cy="1658112"/>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sz="1300" dirty="0" smtClean="0"/>
              <a:t>Click to add Text</a:t>
            </a:r>
            <a:endParaRPr lang="en-US" dirty="0" smtClean="0"/>
          </a:p>
        </p:txBody>
      </p:sp>
      <p:sp>
        <p:nvSpPr>
          <p:cNvPr id="28" name="Text Placeholder 5"/>
          <p:cNvSpPr>
            <a:spLocks noGrp="1"/>
          </p:cNvSpPr>
          <p:nvPr>
            <p:ph type="body" sz="quarter" idx="34" hasCustomPrompt="1"/>
          </p:nvPr>
        </p:nvSpPr>
        <p:spPr>
          <a:xfrm>
            <a:off x="3101341" y="5235574"/>
            <a:ext cx="6457493" cy="1658112"/>
          </a:xfrm>
          <a:prstGeom prst="rect">
            <a:avLst/>
          </a:prstGeom>
          <a:solidFill>
            <a:srgbClr val="FFFFFF"/>
          </a:solidFill>
          <a:ln>
            <a:solidFill>
              <a:srgbClr val="C0C0C0"/>
            </a:solidFill>
          </a:ln>
        </p:spPr>
        <p:txBody>
          <a:bodyPr lIns="97240" tIns="48620" rIns="48620" bIns="48620" anchor="ctr"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stStyle>
          <a:p>
            <a:pPr lvl="0"/>
            <a:r>
              <a:rPr lang="en-US" sz="1300" dirty="0" smtClean="0"/>
              <a:t>Click to add Text</a:t>
            </a:r>
          </a:p>
        </p:txBody>
      </p:sp>
      <p:sp>
        <p:nvSpPr>
          <p:cNvPr id="2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4" name="Footer Placeholder 23"/>
          <p:cNvSpPr>
            <a:spLocks noGrp="1"/>
          </p:cNvSpPr>
          <p:nvPr>
            <p:ph type="ftr" sz="quarter" idx="35"/>
          </p:nvPr>
        </p:nvSpPr>
        <p:spPr/>
        <p:txBody>
          <a:bodyPr/>
          <a:lstStyle/>
          <a:p>
            <a:r>
              <a:rPr lang="en-US" smtClean="0"/>
              <a:t>=page#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sequences Vertical 2">
    <p:spTree>
      <p:nvGrpSpPr>
        <p:cNvPr id="1" name=""/>
        <p:cNvGrpSpPr/>
        <p:nvPr/>
      </p:nvGrpSpPr>
      <p:grpSpPr>
        <a:xfrm>
          <a:off x="0" y="0"/>
          <a:ext cx="0" cy="0"/>
          <a:chOff x="0" y="0"/>
          <a:chExt cx="0" cy="0"/>
        </a:xfrm>
      </p:grpSpPr>
      <p:sp>
        <p:nvSpPr>
          <p:cNvPr id="4" name="Freeform 4"/>
          <p:cNvSpPr>
            <a:spLocks/>
          </p:cNvSpPr>
          <p:nvPr userDrawn="1"/>
        </p:nvSpPr>
        <p:spPr bwMode="auto">
          <a:xfrm>
            <a:off x="5111612" y="2169333"/>
            <a:ext cx="4023360" cy="4743065"/>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noFill/>
          <a:ln w="6350" cap="flat" cmpd="sng">
            <a:solidFill>
              <a:srgbClr val="C0C0C0"/>
            </a:solidFill>
            <a:prstDash val="solid"/>
            <a:round/>
            <a:headEnd/>
            <a:tailEnd/>
          </a:ln>
          <a:effectLst/>
        </p:spPr>
        <p:txBody>
          <a:bodyPr wrap="square" lIns="194482" tIns="388961" rIns="194482" bIns="194482" anchor="t" anchorCtr="0"/>
          <a:lstStyle/>
          <a:p>
            <a:pPr marL="177262" lvl="1" indent="-177262" defTabSz="351144" eaLnBrk="1" hangingPunct="1">
              <a:lnSpc>
                <a:spcPct val="95000"/>
              </a:lnSpc>
              <a:spcBef>
                <a:spcPct val="25000"/>
              </a:spcBef>
              <a:buClr>
                <a:schemeClr val="accent1"/>
              </a:buClr>
              <a:buSzPct val="140000"/>
              <a:tabLst>
                <a:tab pos="9062252" algn="r"/>
              </a:tabLst>
            </a:pPr>
            <a:endParaRPr lang="en-GB" altLang="de-DE" dirty="0">
              <a:solidFill>
                <a:srgbClr val="000000"/>
              </a:solidFill>
              <a:latin typeface="Arial" charset="0"/>
            </a:endParaRPr>
          </a:p>
        </p:txBody>
      </p:sp>
      <p:sp>
        <p:nvSpPr>
          <p:cNvPr id="6" name="Freeform 4"/>
          <p:cNvSpPr>
            <a:spLocks/>
          </p:cNvSpPr>
          <p:nvPr userDrawn="1"/>
        </p:nvSpPr>
        <p:spPr bwMode="auto">
          <a:xfrm>
            <a:off x="827319" y="2169333"/>
            <a:ext cx="4023360" cy="4743065"/>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5" h="2469">
                <a:moveTo>
                  <a:pt x="1235" y="147"/>
                </a:moveTo>
                <a:lnTo>
                  <a:pt x="2475" y="0"/>
                </a:lnTo>
                <a:lnTo>
                  <a:pt x="2475" y="2469"/>
                </a:lnTo>
                <a:lnTo>
                  <a:pt x="0" y="2469"/>
                </a:lnTo>
                <a:lnTo>
                  <a:pt x="0" y="0"/>
                </a:lnTo>
                <a:lnTo>
                  <a:pt x="1235" y="147"/>
                </a:lnTo>
                <a:close/>
              </a:path>
            </a:pathLst>
          </a:custGeom>
          <a:noFill/>
          <a:ln w="6350" cap="flat" cmpd="sng">
            <a:solidFill>
              <a:srgbClr val="C0C0C0"/>
            </a:solidFill>
            <a:prstDash val="solid"/>
            <a:round/>
            <a:headEnd/>
            <a:tailEnd/>
          </a:ln>
          <a:effectLst/>
        </p:spPr>
        <p:txBody>
          <a:bodyPr wrap="square" lIns="194482" tIns="388961" rIns="194482" bIns="194482" anchor="t" anchorCtr="0"/>
          <a:lstStyle/>
          <a:p>
            <a:pPr marL="177262" lvl="1" indent="-177262" defTabSz="351144" eaLnBrk="1" hangingPunct="1">
              <a:lnSpc>
                <a:spcPct val="95000"/>
              </a:lnSpc>
              <a:spcBef>
                <a:spcPct val="25000"/>
              </a:spcBef>
              <a:buClr>
                <a:schemeClr val="accent1"/>
              </a:buClr>
              <a:buSzPct val="140000"/>
              <a:tabLst>
                <a:tab pos="9062252" algn="r"/>
              </a:tabLst>
            </a:pPr>
            <a:endParaRPr lang="en-GB" altLang="de-DE" dirty="0">
              <a:solidFill>
                <a:srgbClr val="000000"/>
              </a:solidFill>
              <a:latin typeface="Arial" charset="0"/>
            </a:endParaRPr>
          </a:p>
        </p:txBody>
      </p:sp>
      <p:sp>
        <p:nvSpPr>
          <p:cNvPr id="9" name="Text Placeholder 8"/>
          <p:cNvSpPr>
            <a:spLocks noGrp="1"/>
          </p:cNvSpPr>
          <p:nvPr>
            <p:ph type="body" sz="quarter" idx="21"/>
          </p:nvPr>
        </p:nvSpPr>
        <p:spPr>
          <a:xfrm rot="5400000">
            <a:off x="2478090" y="-40866"/>
            <a:ext cx="721817" cy="4023360"/>
          </a:xfrm>
          <a:prstGeom prst="homePlate">
            <a:avLst>
              <a:gd name="adj" fmla="val 35000"/>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12" name="Text Placeholder 8"/>
          <p:cNvSpPr>
            <a:spLocks noGrp="1"/>
          </p:cNvSpPr>
          <p:nvPr>
            <p:ph type="body" sz="quarter" idx="25"/>
          </p:nvPr>
        </p:nvSpPr>
        <p:spPr>
          <a:xfrm rot="5400000">
            <a:off x="6762387" y="-40866"/>
            <a:ext cx="721817" cy="4023360"/>
          </a:xfrm>
          <a:prstGeom prst="homePlate">
            <a:avLst>
              <a:gd name="adj" fmla="val 35000"/>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10"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3" name="Text Placeholder 5"/>
          <p:cNvSpPr>
            <a:spLocks noGrp="1"/>
          </p:cNvSpPr>
          <p:nvPr>
            <p:ph type="body" sz="quarter" idx="31" hasCustomPrompt="1"/>
          </p:nvPr>
        </p:nvSpPr>
        <p:spPr>
          <a:xfrm>
            <a:off x="827319" y="2587347"/>
            <a:ext cx="4023360" cy="4321454"/>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15" name="Text Placeholder 5"/>
          <p:cNvSpPr>
            <a:spLocks noGrp="1"/>
          </p:cNvSpPr>
          <p:nvPr>
            <p:ph type="body" sz="quarter" idx="32" hasCustomPrompt="1"/>
          </p:nvPr>
        </p:nvSpPr>
        <p:spPr>
          <a:xfrm>
            <a:off x="5111612" y="2587347"/>
            <a:ext cx="4023360" cy="4321454"/>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1300"/>
            </a:lvl5pPr>
            <a:lvl6pPr marL="1215503">
              <a:buClr>
                <a:srgbClr val="B01C2E"/>
              </a:buClr>
              <a:buFont typeface="Arial" pitchFamily="34" charset="0"/>
              <a:buChar char="–"/>
              <a:defRPr sz="1300"/>
            </a:lvl6pPr>
          </a:lstStyle>
          <a:p>
            <a:pPr lvl="0"/>
            <a:r>
              <a:rPr lang="en-US" sz="1300" dirty="0" smtClean="0"/>
              <a:t>Click to add Text</a:t>
            </a:r>
          </a:p>
        </p:txBody>
      </p:sp>
      <p:sp>
        <p:nvSpPr>
          <p:cNvPr id="1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1" name="Footer Placeholder 10"/>
          <p:cNvSpPr>
            <a:spLocks noGrp="1"/>
          </p:cNvSpPr>
          <p:nvPr>
            <p:ph type="ftr" sz="quarter" idx="33"/>
          </p:nvPr>
        </p:nvSpPr>
        <p:spPr/>
        <p:txBody>
          <a:bodyPr/>
          <a:lstStyle/>
          <a:p>
            <a:r>
              <a:rPr lang="en-US" smtClean="0"/>
              <a:t>=page#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sequences Vertical 4">
    <p:spTree>
      <p:nvGrpSpPr>
        <p:cNvPr id="1" name=""/>
        <p:cNvGrpSpPr/>
        <p:nvPr/>
      </p:nvGrpSpPr>
      <p:grpSpPr>
        <a:xfrm>
          <a:off x="0" y="0"/>
          <a:ext cx="0" cy="0"/>
          <a:chOff x="0" y="0"/>
          <a:chExt cx="0" cy="0"/>
        </a:xfrm>
      </p:grpSpPr>
      <p:sp>
        <p:nvSpPr>
          <p:cNvPr id="4" name="Freeform 4"/>
          <p:cNvSpPr>
            <a:spLocks/>
          </p:cNvSpPr>
          <p:nvPr userDrawn="1"/>
        </p:nvSpPr>
        <p:spPr bwMode="auto">
          <a:xfrm>
            <a:off x="486155" y="2166121"/>
            <a:ext cx="2112264" cy="4767072"/>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 name="connsiteX0" fmla="*/ 1235 w 2475"/>
              <a:gd name="connsiteY0" fmla="*/ 147 h 2937"/>
              <a:gd name="connsiteX1" fmla="*/ 2475 w 2475"/>
              <a:gd name="connsiteY1" fmla="*/ 0 h 2937"/>
              <a:gd name="connsiteX2" fmla="*/ 2475 w 2475"/>
              <a:gd name="connsiteY2" fmla="*/ 2469 h 2937"/>
              <a:gd name="connsiteX3" fmla="*/ 2449 w 2475"/>
              <a:gd name="connsiteY3" fmla="*/ 2937 h 2937"/>
              <a:gd name="connsiteX4" fmla="*/ 0 w 2475"/>
              <a:gd name="connsiteY4" fmla="*/ 2469 h 2937"/>
              <a:gd name="connsiteX5" fmla="*/ 0 w 2475"/>
              <a:gd name="connsiteY5" fmla="*/ 0 h 2937"/>
              <a:gd name="connsiteX6" fmla="*/ 1235 w 2475"/>
              <a:gd name="connsiteY6" fmla="*/ 147 h 2937"/>
              <a:gd name="connsiteX0" fmla="*/ 1235 w 2475"/>
              <a:gd name="connsiteY0" fmla="*/ 147 h 2944"/>
              <a:gd name="connsiteX1" fmla="*/ 2475 w 2475"/>
              <a:gd name="connsiteY1" fmla="*/ 0 h 2944"/>
              <a:gd name="connsiteX2" fmla="*/ 2475 w 2475"/>
              <a:gd name="connsiteY2" fmla="*/ 2469 h 2944"/>
              <a:gd name="connsiteX3" fmla="*/ 2449 w 2475"/>
              <a:gd name="connsiteY3" fmla="*/ 2937 h 2944"/>
              <a:gd name="connsiteX4" fmla="*/ 0 w 2475"/>
              <a:gd name="connsiteY4" fmla="*/ 2944 h 2944"/>
              <a:gd name="connsiteX5" fmla="*/ 0 w 2475"/>
              <a:gd name="connsiteY5" fmla="*/ 0 h 2944"/>
              <a:gd name="connsiteX6" fmla="*/ 1235 w 2475"/>
              <a:gd name="connsiteY6" fmla="*/ 147 h 2944"/>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202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202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 h="2946">
                <a:moveTo>
                  <a:pt x="1235" y="149"/>
                </a:moveTo>
                <a:lnTo>
                  <a:pt x="2475" y="2"/>
                </a:lnTo>
                <a:lnTo>
                  <a:pt x="2475" y="2471"/>
                </a:lnTo>
                <a:cubicBezTo>
                  <a:pt x="2466" y="2473"/>
                  <a:pt x="2458" y="2937"/>
                  <a:pt x="2449" y="2939"/>
                </a:cubicBezTo>
                <a:lnTo>
                  <a:pt x="0" y="2946"/>
                </a:lnTo>
                <a:lnTo>
                  <a:pt x="0" y="2"/>
                </a:lnTo>
                <a:cubicBezTo>
                  <a:pt x="1" y="1"/>
                  <a:pt x="2" y="1"/>
                  <a:pt x="3" y="0"/>
                </a:cubicBezTo>
                <a:lnTo>
                  <a:pt x="1235" y="149"/>
                </a:lnTo>
                <a:close/>
              </a:path>
            </a:pathLst>
          </a:custGeom>
          <a:noFill/>
          <a:ln w="6350" cap="flat" cmpd="sng">
            <a:solidFill>
              <a:srgbClr val="C0C0C0"/>
            </a:solidFill>
            <a:prstDash val="solid"/>
            <a:round/>
            <a:headEnd/>
            <a:tailEnd/>
          </a:ln>
          <a:effectLst/>
        </p:spPr>
        <p:txBody>
          <a:bodyPr wrap="square" lIns="97240" tIns="291720" rIns="97240" bIns="97240" anchor="t" anchorCtr="0"/>
          <a:lstStyle/>
          <a:p>
            <a:pPr marL="177262" lvl="1" indent="-177262" defTabSz="351144" eaLnBrk="1" hangingPunct="1">
              <a:lnSpc>
                <a:spcPts val="1277"/>
              </a:lnSpc>
              <a:spcBef>
                <a:spcPts val="638"/>
              </a:spcBef>
              <a:buClr>
                <a:schemeClr val="accent1"/>
              </a:buClr>
              <a:buSzPct val="140000"/>
              <a:tabLst>
                <a:tab pos="9062252" algn="r"/>
              </a:tabLst>
            </a:pPr>
            <a:endParaRPr lang="en-GB" altLang="de-DE" sz="1100" dirty="0">
              <a:solidFill>
                <a:srgbClr val="000000"/>
              </a:solidFill>
              <a:latin typeface="Arial" charset="0"/>
            </a:endParaRPr>
          </a:p>
        </p:txBody>
      </p:sp>
      <p:sp>
        <p:nvSpPr>
          <p:cNvPr id="6" name="Freeform 4"/>
          <p:cNvSpPr>
            <a:spLocks/>
          </p:cNvSpPr>
          <p:nvPr userDrawn="1"/>
        </p:nvSpPr>
        <p:spPr bwMode="auto">
          <a:xfrm>
            <a:off x="2807621" y="2166121"/>
            <a:ext cx="2112264" cy="4767072"/>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 name="connsiteX0" fmla="*/ 1235 w 2475"/>
              <a:gd name="connsiteY0" fmla="*/ 147 h 2937"/>
              <a:gd name="connsiteX1" fmla="*/ 2475 w 2475"/>
              <a:gd name="connsiteY1" fmla="*/ 0 h 2937"/>
              <a:gd name="connsiteX2" fmla="*/ 2475 w 2475"/>
              <a:gd name="connsiteY2" fmla="*/ 2469 h 2937"/>
              <a:gd name="connsiteX3" fmla="*/ 2449 w 2475"/>
              <a:gd name="connsiteY3" fmla="*/ 2937 h 2937"/>
              <a:gd name="connsiteX4" fmla="*/ 0 w 2475"/>
              <a:gd name="connsiteY4" fmla="*/ 2469 h 2937"/>
              <a:gd name="connsiteX5" fmla="*/ 0 w 2475"/>
              <a:gd name="connsiteY5" fmla="*/ 0 h 2937"/>
              <a:gd name="connsiteX6" fmla="*/ 1235 w 2475"/>
              <a:gd name="connsiteY6" fmla="*/ 147 h 2937"/>
              <a:gd name="connsiteX0" fmla="*/ 1235 w 2475"/>
              <a:gd name="connsiteY0" fmla="*/ 147 h 2944"/>
              <a:gd name="connsiteX1" fmla="*/ 2475 w 2475"/>
              <a:gd name="connsiteY1" fmla="*/ 0 h 2944"/>
              <a:gd name="connsiteX2" fmla="*/ 2475 w 2475"/>
              <a:gd name="connsiteY2" fmla="*/ 2469 h 2944"/>
              <a:gd name="connsiteX3" fmla="*/ 2449 w 2475"/>
              <a:gd name="connsiteY3" fmla="*/ 2937 h 2944"/>
              <a:gd name="connsiteX4" fmla="*/ 0 w 2475"/>
              <a:gd name="connsiteY4" fmla="*/ 2944 h 2944"/>
              <a:gd name="connsiteX5" fmla="*/ 0 w 2475"/>
              <a:gd name="connsiteY5" fmla="*/ 0 h 2944"/>
              <a:gd name="connsiteX6" fmla="*/ 1235 w 2475"/>
              <a:gd name="connsiteY6" fmla="*/ 147 h 2944"/>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202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202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 h="2946">
                <a:moveTo>
                  <a:pt x="1235" y="149"/>
                </a:moveTo>
                <a:lnTo>
                  <a:pt x="2475" y="2"/>
                </a:lnTo>
                <a:lnTo>
                  <a:pt x="2475" y="2471"/>
                </a:lnTo>
                <a:cubicBezTo>
                  <a:pt x="2466" y="2473"/>
                  <a:pt x="2458" y="2937"/>
                  <a:pt x="2449" y="2939"/>
                </a:cubicBezTo>
                <a:lnTo>
                  <a:pt x="0" y="2946"/>
                </a:lnTo>
                <a:lnTo>
                  <a:pt x="0" y="2"/>
                </a:lnTo>
                <a:cubicBezTo>
                  <a:pt x="1" y="1"/>
                  <a:pt x="2" y="1"/>
                  <a:pt x="3" y="0"/>
                </a:cubicBezTo>
                <a:lnTo>
                  <a:pt x="1235" y="149"/>
                </a:lnTo>
                <a:close/>
              </a:path>
            </a:pathLst>
          </a:custGeom>
          <a:noFill/>
          <a:ln w="6350" cap="flat" cmpd="sng">
            <a:solidFill>
              <a:srgbClr val="C0C0C0"/>
            </a:solidFill>
            <a:prstDash val="solid"/>
            <a:round/>
            <a:headEnd/>
            <a:tailEnd/>
          </a:ln>
          <a:effectLst/>
        </p:spPr>
        <p:txBody>
          <a:bodyPr wrap="square" lIns="97240" tIns="291720" rIns="97240" bIns="97240" anchor="t" anchorCtr="0"/>
          <a:lstStyle/>
          <a:p>
            <a:pPr marL="177262" lvl="1" indent="-177262" defTabSz="351144" eaLnBrk="1" hangingPunct="1">
              <a:lnSpc>
                <a:spcPts val="1277"/>
              </a:lnSpc>
              <a:spcBef>
                <a:spcPts val="638"/>
              </a:spcBef>
              <a:buClr>
                <a:schemeClr val="accent1"/>
              </a:buClr>
              <a:buSzPct val="140000"/>
              <a:tabLst>
                <a:tab pos="9062252" algn="r"/>
              </a:tabLst>
            </a:pPr>
            <a:endParaRPr lang="en-GB" altLang="de-DE" sz="1100" dirty="0">
              <a:solidFill>
                <a:srgbClr val="000000"/>
              </a:solidFill>
              <a:latin typeface="Arial" charset="0"/>
            </a:endParaRPr>
          </a:p>
        </p:txBody>
      </p:sp>
      <p:sp>
        <p:nvSpPr>
          <p:cNvPr id="8" name="Freeform 4"/>
          <p:cNvSpPr>
            <a:spLocks/>
          </p:cNvSpPr>
          <p:nvPr userDrawn="1"/>
        </p:nvSpPr>
        <p:spPr bwMode="auto">
          <a:xfrm>
            <a:off x="5113020" y="2166121"/>
            <a:ext cx="2112264" cy="4767072"/>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 name="connsiteX0" fmla="*/ 1235 w 2475"/>
              <a:gd name="connsiteY0" fmla="*/ 147 h 2937"/>
              <a:gd name="connsiteX1" fmla="*/ 2475 w 2475"/>
              <a:gd name="connsiteY1" fmla="*/ 0 h 2937"/>
              <a:gd name="connsiteX2" fmla="*/ 2475 w 2475"/>
              <a:gd name="connsiteY2" fmla="*/ 2469 h 2937"/>
              <a:gd name="connsiteX3" fmla="*/ 2449 w 2475"/>
              <a:gd name="connsiteY3" fmla="*/ 2937 h 2937"/>
              <a:gd name="connsiteX4" fmla="*/ 0 w 2475"/>
              <a:gd name="connsiteY4" fmla="*/ 2469 h 2937"/>
              <a:gd name="connsiteX5" fmla="*/ 0 w 2475"/>
              <a:gd name="connsiteY5" fmla="*/ 0 h 2937"/>
              <a:gd name="connsiteX6" fmla="*/ 1235 w 2475"/>
              <a:gd name="connsiteY6" fmla="*/ 147 h 2937"/>
              <a:gd name="connsiteX0" fmla="*/ 1235 w 2475"/>
              <a:gd name="connsiteY0" fmla="*/ 147 h 2944"/>
              <a:gd name="connsiteX1" fmla="*/ 2475 w 2475"/>
              <a:gd name="connsiteY1" fmla="*/ 0 h 2944"/>
              <a:gd name="connsiteX2" fmla="*/ 2475 w 2475"/>
              <a:gd name="connsiteY2" fmla="*/ 2469 h 2944"/>
              <a:gd name="connsiteX3" fmla="*/ 2449 w 2475"/>
              <a:gd name="connsiteY3" fmla="*/ 2937 h 2944"/>
              <a:gd name="connsiteX4" fmla="*/ 0 w 2475"/>
              <a:gd name="connsiteY4" fmla="*/ 2944 h 2944"/>
              <a:gd name="connsiteX5" fmla="*/ 0 w 2475"/>
              <a:gd name="connsiteY5" fmla="*/ 0 h 2944"/>
              <a:gd name="connsiteX6" fmla="*/ 1235 w 2475"/>
              <a:gd name="connsiteY6" fmla="*/ 147 h 2944"/>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202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202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 h="2946">
                <a:moveTo>
                  <a:pt x="1235" y="149"/>
                </a:moveTo>
                <a:lnTo>
                  <a:pt x="2475" y="2"/>
                </a:lnTo>
                <a:lnTo>
                  <a:pt x="2475" y="2471"/>
                </a:lnTo>
                <a:cubicBezTo>
                  <a:pt x="2466" y="2473"/>
                  <a:pt x="2458" y="2937"/>
                  <a:pt x="2449" y="2939"/>
                </a:cubicBezTo>
                <a:lnTo>
                  <a:pt x="0" y="2946"/>
                </a:lnTo>
                <a:lnTo>
                  <a:pt x="0" y="2"/>
                </a:lnTo>
                <a:cubicBezTo>
                  <a:pt x="1" y="1"/>
                  <a:pt x="2" y="1"/>
                  <a:pt x="3" y="0"/>
                </a:cubicBezTo>
                <a:lnTo>
                  <a:pt x="1235" y="149"/>
                </a:lnTo>
                <a:close/>
              </a:path>
            </a:pathLst>
          </a:custGeom>
          <a:noFill/>
          <a:ln w="6350" cap="flat" cmpd="sng">
            <a:solidFill>
              <a:srgbClr val="C0C0C0"/>
            </a:solidFill>
            <a:prstDash val="solid"/>
            <a:round/>
            <a:headEnd/>
            <a:tailEnd/>
          </a:ln>
          <a:effectLst/>
        </p:spPr>
        <p:txBody>
          <a:bodyPr wrap="square" lIns="97240" tIns="291720" rIns="97240" bIns="97240" anchor="t" anchorCtr="0"/>
          <a:lstStyle/>
          <a:p>
            <a:pPr marL="177262" lvl="1" indent="-177262" defTabSz="351144" eaLnBrk="1" hangingPunct="1">
              <a:lnSpc>
                <a:spcPts val="1277"/>
              </a:lnSpc>
              <a:spcBef>
                <a:spcPts val="638"/>
              </a:spcBef>
              <a:buClr>
                <a:schemeClr val="accent1"/>
              </a:buClr>
              <a:buSzPct val="140000"/>
              <a:tabLst>
                <a:tab pos="9062252" algn="r"/>
              </a:tabLst>
            </a:pPr>
            <a:endParaRPr lang="en-GB" altLang="de-DE" sz="1100" dirty="0">
              <a:solidFill>
                <a:srgbClr val="000000"/>
              </a:solidFill>
              <a:latin typeface="Arial" charset="0"/>
            </a:endParaRPr>
          </a:p>
        </p:txBody>
      </p:sp>
      <p:sp>
        <p:nvSpPr>
          <p:cNvPr id="10" name="Freeform 4"/>
          <p:cNvSpPr>
            <a:spLocks/>
          </p:cNvSpPr>
          <p:nvPr userDrawn="1"/>
        </p:nvSpPr>
        <p:spPr bwMode="auto">
          <a:xfrm>
            <a:off x="7448455" y="2166121"/>
            <a:ext cx="2112264" cy="4767072"/>
          </a:xfrm>
          <a:custGeom>
            <a:avLst/>
            <a:gdLst>
              <a:gd name="connsiteX0" fmla="*/ 0 w 2475"/>
              <a:gd name="connsiteY0" fmla="*/ 236 h 2312"/>
              <a:gd name="connsiteX1" fmla="*/ 1228 w 2475"/>
              <a:gd name="connsiteY1" fmla="*/ 0 h 2312"/>
              <a:gd name="connsiteX2" fmla="*/ 2475 w 2475"/>
              <a:gd name="connsiteY2" fmla="*/ 236 h 2312"/>
              <a:gd name="connsiteX3" fmla="*/ 2475 w 2475"/>
              <a:gd name="connsiteY3" fmla="*/ 2312 h 2312"/>
              <a:gd name="connsiteX4" fmla="*/ 0 w 2475"/>
              <a:gd name="connsiteY4" fmla="*/ 2312 h 2312"/>
              <a:gd name="connsiteX5" fmla="*/ 0 w 2475"/>
              <a:gd name="connsiteY5" fmla="*/ 236 h 2312"/>
              <a:gd name="connsiteX0" fmla="*/ 0 w 2475"/>
              <a:gd name="connsiteY0" fmla="*/ 0 h 2469"/>
              <a:gd name="connsiteX1" fmla="*/ 1228 w 2475"/>
              <a:gd name="connsiteY1" fmla="*/ 157 h 2469"/>
              <a:gd name="connsiteX2" fmla="*/ 2475 w 2475"/>
              <a:gd name="connsiteY2" fmla="*/ 393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7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228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2475 w 2475"/>
              <a:gd name="connsiteY2" fmla="*/ 0 h 2469"/>
              <a:gd name="connsiteX3" fmla="*/ 2475 w 2475"/>
              <a:gd name="connsiteY3" fmla="*/ 2469 h 2469"/>
              <a:gd name="connsiteX4" fmla="*/ 0 w 2475"/>
              <a:gd name="connsiteY4" fmla="*/ 2469 h 2469"/>
              <a:gd name="connsiteX5" fmla="*/ 0 w 2475"/>
              <a:gd name="connsiteY5"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1240 w 2475"/>
              <a:gd name="connsiteY3" fmla="*/ 151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4 w 2475"/>
              <a:gd name="connsiteY2" fmla="*/ 151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0 w 2475"/>
              <a:gd name="connsiteY0" fmla="*/ 0 h 2469"/>
              <a:gd name="connsiteX1" fmla="*/ 1228 w 2475"/>
              <a:gd name="connsiteY1" fmla="*/ 150 h 2469"/>
              <a:gd name="connsiteX2" fmla="*/ 1234 w 2475"/>
              <a:gd name="connsiteY2" fmla="*/ 151 h 2469"/>
              <a:gd name="connsiteX3" fmla="*/ 1235 w 2475"/>
              <a:gd name="connsiteY3" fmla="*/ 107 h 2469"/>
              <a:gd name="connsiteX4" fmla="*/ 2475 w 2475"/>
              <a:gd name="connsiteY4" fmla="*/ 0 h 2469"/>
              <a:gd name="connsiteX5" fmla="*/ 2475 w 2475"/>
              <a:gd name="connsiteY5" fmla="*/ 2469 h 2469"/>
              <a:gd name="connsiteX6" fmla="*/ 0 w 2475"/>
              <a:gd name="connsiteY6" fmla="*/ 2469 h 2469"/>
              <a:gd name="connsiteX7" fmla="*/ 0 w 2475"/>
              <a:gd name="connsiteY7" fmla="*/ 0 h 2469"/>
              <a:gd name="connsiteX0" fmla="*/ 0 w 2475"/>
              <a:gd name="connsiteY0" fmla="*/ 0 h 2469"/>
              <a:gd name="connsiteX1" fmla="*/ 1228 w 2475"/>
              <a:gd name="connsiteY1" fmla="*/ 150 h 2469"/>
              <a:gd name="connsiteX2" fmla="*/ 1235 w 2475"/>
              <a:gd name="connsiteY2" fmla="*/ 107 h 2469"/>
              <a:gd name="connsiteX3" fmla="*/ 2475 w 2475"/>
              <a:gd name="connsiteY3" fmla="*/ 0 h 2469"/>
              <a:gd name="connsiteX4" fmla="*/ 2475 w 2475"/>
              <a:gd name="connsiteY4" fmla="*/ 2469 h 2469"/>
              <a:gd name="connsiteX5" fmla="*/ 0 w 2475"/>
              <a:gd name="connsiteY5" fmla="*/ 2469 h 2469"/>
              <a:gd name="connsiteX6" fmla="*/ 0 w 2475"/>
              <a:gd name="connsiteY6" fmla="*/ 0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90 w 2475"/>
              <a:gd name="connsiteY5" fmla="*/ 203 h 2469"/>
              <a:gd name="connsiteX6" fmla="*/ 1235 w 2475"/>
              <a:gd name="connsiteY6" fmla="*/ 107 h 2469"/>
              <a:gd name="connsiteX0" fmla="*/ 1235 w 2475"/>
              <a:gd name="connsiteY0" fmla="*/ 501 h 2863"/>
              <a:gd name="connsiteX1" fmla="*/ 2475 w 2475"/>
              <a:gd name="connsiteY1" fmla="*/ 394 h 2863"/>
              <a:gd name="connsiteX2" fmla="*/ 2475 w 2475"/>
              <a:gd name="connsiteY2" fmla="*/ 2863 h 2863"/>
              <a:gd name="connsiteX3" fmla="*/ 0 w 2475"/>
              <a:gd name="connsiteY3" fmla="*/ 2863 h 2863"/>
              <a:gd name="connsiteX4" fmla="*/ 0 w 2475"/>
              <a:gd name="connsiteY4" fmla="*/ 394 h 2863"/>
              <a:gd name="connsiteX5" fmla="*/ 1235 w 2475"/>
              <a:gd name="connsiteY5" fmla="*/ 501 h 2863"/>
              <a:gd name="connsiteX0" fmla="*/ 1235 w 2475"/>
              <a:gd name="connsiteY0" fmla="*/ 10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07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49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9 h 2469"/>
              <a:gd name="connsiteX0" fmla="*/ 1235 w 2475"/>
              <a:gd name="connsiteY0" fmla="*/ 118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18 h 2469"/>
              <a:gd name="connsiteX0" fmla="*/ 1235 w 2475"/>
              <a:gd name="connsiteY0" fmla="*/ 147 h 2469"/>
              <a:gd name="connsiteX1" fmla="*/ 2475 w 2475"/>
              <a:gd name="connsiteY1" fmla="*/ 0 h 2469"/>
              <a:gd name="connsiteX2" fmla="*/ 2475 w 2475"/>
              <a:gd name="connsiteY2" fmla="*/ 2469 h 2469"/>
              <a:gd name="connsiteX3" fmla="*/ 0 w 2475"/>
              <a:gd name="connsiteY3" fmla="*/ 2469 h 2469"/>
              <a:gd name="connsiteX4" fmla="*/ 0 w 2475"/>
              <a:gd name="connsiteY4" fmla="*/ 0 h 2469"/>
              <a:gd name="connsiteX5" fmla="*/ 1235 w 2475"/>
              <a:gd name="connsiteY5" fmla="*/ 147 h 2469"/>
              <a:gd name="connsiteX0" fmla="*/ 1235 w 2475"/>
              <a:gd name="connsiteY0" fmla="*/ 147 h 2937"/>
              <a:gd name="connsiteX1" fmla="*/ 2475 w 2475"/>
              <a:gd name="connsiteY1" fmla="*/ 0 h 2937"/>
              <a:gd name="connsiteX2" fmla="*/ 2475 w 2475"/>
              <a:gd name="connsiteY2" fmla="*/ 2469 h 2937"/>
              <a:gd name="connsiteX3" fmla="*/ 2449 w 2475"/>
              <a:gd name="connsiteY3" fmla="*/ 2937 h 2937"/>
              <a:gd name="connsiteX4" fmla="*/ 0 w 2475"/>
              <a:gd name="connsiteY4" fmla="*/ 2469 h 2937"/>
              <a:gd name="connsiteX5" fmla="*/ 0 w 2475"/>
              <a:gd name="connsiteY5" fmla="*/ 0 h 2937"/>
              <a:gd name="connsiteX6" fmla="*/ 1235 w 2475"/>
              <a:gd name="connsiteY6" fmla="*/ 147 h 2937"/>
              <a:gd name="connsiteX0" fmla="*/ 1235 w 2475"/>
              <a:gd name="connsiteY0" fmla="*/ 147 h 2944"/>
              <a:gd name="connsiteX1" fmla="*/ 2475 w 2475"/>
              <a:gd name="connsiteY1" fmla="*/ 0 h 2944"/>
              <a:gd name="connsiteX2" fmla="*/ 2475 w 2475"/>
              <a:gd name="connsiteY2" fmla="*/ 2469 h 2944"/>
              <a:gd name="connsiteX3" fmla="*/ 2449 w 2475"/>
              <a:gd name="connsiteY3" fmla="*/ 2937 h 2944"/>
              <a:gd name="connsiteX4" fmla="*/ 0 w 2475"/>
              <a:gd name="connsiteY4" fmla="*/ 2944 h 2944"/>
              <a:gd name="connsiteX5" fmla="*/ 0 w 2475"/>
              <a:gd name="connsiteY5" fmla="*/ 0 h 2944"/>
              <a:gd name="connsiteX6" fmla="*/ 1235 w 2475"/>
              <a:gd name="connsiteY6" fmla="*/ 147 h 2944"/>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202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202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 name="connsiteX0" fmla="*/ 1235 w 2475"/>
              <a:gd name="connsiteY0" fmla="*/ 149 h 2946"/>
              <a:gd name="connsiteX1" fmla="*/ 2475 w 2475"/>
              <a:gd name="connsiteY1" fmla="*/ 2 h 2946"/>
              <a:gd name="connsiteX2" fmla="*/ 2475 w 2475"/>
              <a:gd name="connsiteY2" fmla="*/ 2471 h 2946"/>
              <a:gd name="connsiteX3" fmla="*/ 2449 w 2475"/>
              <a:gd name="connsiteY3" fmla="*/ 2939 h 2946"/>
              <a:gd name="connsiteX4" fmla="*/ 0 w 2475"/>
              <a:gd name="connsiteY4" fmla="*/ 2946 h 2946"/>
              <a:gd name="connsiteX5" fmla="*/ 0 w 2475"/>
              <a:gd name="connsiteY5" fmla="*/ 2 h 2946"/>
              <a:gd name="connsiteX6" fmla="*/ 3 w 2475"/>
              <a:gd name="connsiteY6" fmla="*/ 0 h 2946"/>
              <a:gd name="connsiteX7" fmla="*/ 1235 w 2475"/>
              <a:gd name="connsiteY7" fmla="*/ 149 h 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5" h="2946">
                <a:moveTo>
                  <a:pt x="1235" y="149"/>
                </a:moveTo>
                <a:lnTo>
                  <a:pt x="2475" y="2"/>
                </a:lnTo>
                <a:lnTo>
                  <a:pt x="2475" y="2471"/>
                </a:lnTo>
                <a:cubicBezTo>
                  <a:pt x="2466" y="2473"/>
                  <a:pt x="2458" y="2937"/>
                  <a:pt x="2449" y="2939"/>
                </a:cubicBezTo>
                <a:lnTo>
                  <a:pt x="0" y="2946"/>
                </a:lnTo>
                <a:lnTo>
                  <a:pt x="0" y="2"/>
                </a:lnTo>
                <a:cubicBezTo>
                  <a:pt x="1" y="1"/>
                  <a:pt x="2" y="1"/>
                  <a:pt x="3" y="0"/>
                </a:cubicBezTo>
                <a:lnTo>
                  <a:pt x="1235" y="149"/>
                </a:lnTo>
                <a:close/>
              </a:path>
            </a:pathLst>
          </a:custGeom>
          <a:noFill/>
          <a:ln w="6350" cap="flat" cmpd="sng">
            <a:solidFill>
              <a:srgbClr val="C0C0C0"/>
            </a:solidFill>
            <a:prstDash val="solid"/>
            <a:round/>
            <a:headEnd/>
            <a:tailEnd/>
          </a:ln>
          <a:effectLst/>
        </p:spPr>
        <p:txBody>
          <a:bodyPr wrap="square" lIns="97240" tIns="291720" rIns="97240" bIns="97240" anchor="t" anchorCtr="0"/>
          <a:lstStyle/>
          <a:p>
            <a:pPr marL="177262" indent="-177262" defTabSz="351144" eaLnBrk="1" hangingPunct="1">
              <a:lnSpc>
                <a:spcPts val="1277"/>
              </a:lnSpc>
              <a:spcBef>
                <a:spcPts val="638"/>
              </a:spcBef>
              <a:buClr>
                <a:schemeClr val="accent1"/>
              </a:buClr>
              <a:buFont typeface="Wingdings 2" pitchFamily="18" charset="2"/>
              <a:buChar char="¡"/>
              <a:tabLst>
                <a:tab pos="9062252" algn="r"/>
              </a:tabLst>
            </a:pPr>
            <a:endParaRPr lang="en-GB" altLang="de-DE" sz="1100" dirty="0">
              <a:solidFill>
                <a:srgbClr val="000000"/>
              </a:solidFill>
              <a:latin typeface="Arial" charset="0"/>
            </a:endParaRPr>
          </a:p>
        </p:txBody>
      </p:sp>
      <p:sp>
        <p:nvSpPr>
          <p:cNvPr id="17" name="Text Placeholder 8"/>
          <p:cNvSpPr>
            <a:spLocks noGrp="1"/>
          </p:cNvSpPr>
          <p:nvPr>
            <p:ph type="body" sz="quarter" idx="21"/>
          </p:nvPr>
        </p:nvSpPr>
        <p:spPr>
          <a:xfrm rot="5400000">
            <a:off x="1195120" y="931875"/>
            <a:ext cx="694334" cy="2112264"/>
          </a:xfrm>
          <a:prstGeom prst="homePlate">
            <a:avLst>
              <a:gd name="adj" fmla="val 32482"/>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22" name="Text Placeholder 8"/>
          <p:cNvSpPr>
            <a:spLocks noGrp="1"/>
          </p:cNvSpPr>
          <p:nvPr>
            <p:ph type="body" sz="quarter" idx="27"/>
          </p:nvPr>
        </p:nvSpPr>
        <p:spPr>
          <a:xfrm rot="5400000">
            <a:off x="3516586" y="931875"/>
            <a:ext cx="694334" cy="2112264"/>
          </a:xfrm>
          <a:prstGeom prst="homePlate">
            <a:avLst>
              <a:gd name="adj" fmla="val 32482"/>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23" name="Text Placeholder 8"/>
          <p:cNvSpPr>
            <a:spLocks noGrp="1"/>
          </p:cNvSpPr>
          <p:nvPr>
            <p:ph type="body" sz="quarter" idx="28"/>
          </p:nvPr>
        </p:nvSpPr>
        <p:spPr>
          <a:xfrm rot="5400000">
            <a:off x="5821985" y="931875"/>
            <a:ext cx="694334" cy="2112264"/>
          </a:xfrm>
          <a:prstGeom prst="homePlate">
            <a:avLst>
              <a:gd name="adj" fmla="val 32482"/>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24" name="Text Placeholder 8"/>
          <p:cNvSpPr>
            <a:spLocks noGrp="1"/>
          </p:cNvSpPr>
          <p:nvPr>
            <p:ph type="body" sz="quarter" idx="29"/>
          </p:nvPr>
        </p:nvSpPr>
        <p:spPr>
          <a:xfrm rot="5400000">
            <a:off x="8157420" y="931875"/>
            <a:ext cx="694334" cy="2112264"/>
          </a:xfrm>
          <a:prstGeom prst="homePlate">
            <a:avLst>
              <a:gd name="adj" fmla="val 32482"/>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smtClean="0"/>
              <a:t>Click to edit Master text styles</a:t>
            </a:r>
          </a:p>
        </p:txBody>
      </p:sp>
      <p:sp>
        <p:nvSpPr>
          <p:cNvPr id="16"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8" name="Text Placeholder 5"/>
          <p:cNvSpPr>
            <a:spLocks noGrp="1"/>
          </p:cNvSpPr>
          <p:nvPr>
            <p:ph type="body" sz="quarter" idx="31" hasCustomPrompt="1"/>
          </p:nvPr>
        </p:nvSpPr>
        <p:spPr>
          <a:xfrm>
            <a:off x="486155" y="2442473"/>
            <a:ext cx="2112264" cy="4487266"/>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19" name="Text Placeholder 5"/>
          <p:cNvSpPr>
            <a:spLocks noGrp="1"/>
          </p:cNvSpPr>
          <p:nvPr>
            <p:ph type="body" sz="quarter" idx="32" hasCustomPrompt="1"/>
          </p:nvPr>
        </p:nvSpPr>
        <p:spPr>
          <a:xfrm>
            <a:off x="2807621" y="2442473"/>
            <a:ext cx="2112264" cy="4487266"/>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20" name="Text Placeholder 5"/>
          <p:cNvSpPr>
            <a:spLocks noGrp="1"/>
          </p:cNvSpPr>
          <p:nvPr>
            <p:ph type="body" sz="quarter" idx="33" hasCustomPrompt="1"/>
          </p:nvPr>
        </p:nvSpPr>
        <p:spPr>
          <a:xfrm>
            <a:off x="5113020" y="2442473"/>
            <a:ext cx="2112264" cy="4487266"/>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25" name="Text Placeholder 5"/>
          <p:cNvSpPr>
            <a:spLocks noGrp="1"/>
          </p:cNvSpPr>
          <p:nvPr>
            <p:ph type="body" sz="quarter" idx="34" hasCustomPrompt="1"/>
          </p:nvPr>
        </p:nvSpPr>
        <p:spPr>
          <a:xfrm>
            <a:off x="7448455" y="2442473"/>
            <a:ext cx="2112264" cy="4487266"/>
          </a:xfrm>
          <a:prstGeom prst="rect">
            <a:avLst/>
          </a:prstGeom>
          <a:solidFill>
            <a:srgbClr val="FFFFFF"/>
          </a:solidFill>
          <a:ln>
            <a:no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2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1" name="Footer Placeholder 20"/>
          <p:cNvSpPr>
            <a:spLocks noGrp="1"/>
          </p:cNvSpPr>
          <p:nvPr>
            <p:ph type="ftr" sz="quarter" idx="35"/>
          </p:nvPr>
        </p:nvSpPr>
        <p:spPr/>
        <p:txBody>
          <a:bodyPr/>
          <a:lstStyle/>
          <a:p>
            <a:r>
              <a:rPr lang="en-US" smtClean="0"/>
              <a:t>=page#</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ject">
    <p:spTree>
      <p:nvGrpSpPr>
        <p:cNvPr id="1" name=""/>
        <p:cNvGrpSpPr/>
        <p:nvPr/>
      </p:nvGrpSpPr>
      <p:grpSpPr>
        <a:xfrm>
          <a:off x="0" y="0"/>
          <a:ext cx="0" cy="0"/>
          <a:chOff x="0" y="0"/>
          <a:chExt cx="0" cy="0"/>
        </a:xfrm>
      </p:grpSpPr>
      <p:sp>
        <p:nvSpPr>
          <p:cNvPr id="20" name="Text Placeholder 12"/>
          <p:cNvSpPr>
            <a:spLocks noGrp="1"/>
          </p:cNvSpPr>
          <p:nvPr>
            <p:ph type="body" sz="quarter" idx="12" hasCustomPrompt="1"/>
          </p:nvPr>
        </p:nvSpPr>
        <p:spPr>
          <a:xfrm>
            <a:off x="372161" y="1643538"/>
            <a:ext cx="2856586" cy="518160"/>
          </a:xfrm>
          <a:prstGeom prst="homePlate">
            <a:avLst>
              <a:gd name="adj" fmla="val 33316"/>
            </a:avLst>
          </a:prstGeom>
          <a:solidFill>
            <a:srgbClr val="B01C2E"/>
          </a:solidFill>
          <a:ln w="6350">
            <a:solidFill>
              <a:srgbClr val="A9A9A9"/>
            </a:solidFill>
          </a:ln>
        </p:spPr>
        <p:txBody>
          <a:bodyPr lIns="145860" tIns="145860" rIns="291720" bIns="145860" anchor="ctr"/>
          <a:lstStyle>
            <a:lvl1pPr marL="0" indent="0" algn="l">
              <a:buNone/>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lvl="0"/>
            <a:r>
              <a:rPr lang="en-US" dirty="0" smtClean="0"/>
              <a:t>Enter Phase</a:t>
            </a:r>
            <a:endParaRPr lang="en-US" dirty="0"/>
          </a:p>
        </p:txBody>
      </p:sp>
      <p:sp>
        <p:nvSpPr>
          <p:cNvPr id="11" name="Text Placeholder 13"/>
          <p:cNvSpPr>
            <a:spLocks noGrp="1"/>
          </p:cNvSpPr>
          <p:nvPr userDrawn="1">
            <p:ph type="body" sz="quarter" idx="17" hasCustomPrompt="1"/>
          </p:nvPr>
        </p:nvSpPr>
        <p:spPr>
          <a:xfrm>
            <a:off x="3600912" y="1640843"/>
            <a:ext cx="2916238" cy="523558"/>
          </a:xfrm>
          <a:prstGeom prst="chevron">
            <a:avLst>
              <a:gd name="adj" fmla="val 34831"/>
            </a:avLst>
          </a:prstGeom>
          <a:solidFill>
            <a:srgbClr val="B01C2E"/>
          </a:solidFill>
        </p:spPr>
        <p:txBody>
          <a:bodyPr lIns="97240" tIns="48620" rIns="97240" bIns="48620" anchor="ctr"/>
          <a:lstStyle>
            <a:lvl1pPr>
              <a:buNone/>
              <a:defRPr sz="1300" b="1">
                <a:solidFill>
                  <a:srgbClr val="FFFFFF"/>
                </a:solidFill>
              </a:defRPr>
            </a:lvl1pPr>
          </a:lstStyle>
          <a:p>
            <a:r>
              <a:rPr lang="en-US" dirty="0" smtClean="0"/>
              <a:t>Enter Phase</a:t>
            </a:r>
          </a:p>
        </p:txBody>
      </p:sp>
      <p:sp>
        <p:nvSpPr>
          <p:cNvPr id="12" name="Text Placeholder 13"/>
          <p:cNvSpPr>
            <a:spLocks noGrp="1"/>
          </p:cNvSpPr>
          <p:nvPr userDrawn="1">
            <p:ph type="body" sz="quarter" idx="29" hasCustomPrompt="1"/>
          </p:nvPr>
        </p:nvSpPr>
        <p:spPr>
          <a:xfrm>
            <a:off x="6829656" y="1640843"/>
            <a:ext cx="2916238" cy="523558"/>
          </a:xfrm>
          <a:prstGeom prst="chevron">
            <a:avLst>
              <a:gd name="adj" fmla="val 34831"/>
            </a:avLst>
          </a:prstGeom>
          <a:solidFill>
            <a:srgbClr val="B01C2E"/>
          </a:solidFill>
        </p:spPr>
        <p:txBody>
          <a:bodyPr lIns="97240" tIns="48620" rIns="97240" bIns="48620" anchor="ctr"/>
          <a:lstStyle>
            <a:lvl1pPr>
              <a:buNone/>
              <a:defRPr sz="1300" b="1">
                <a:solidFill>
                  <a:srgbClr val="FFFFFF"/>
                </a:solidFill>
              </a:defRPr>
            </a:lvl1pPr>
          </a:lstStyle>
          <a:p>
            <a:r>
              <a:rPr lang="en-US" dirty="0" smtClean="0"/>
              <a:t>Enter Phase</a:t>
            </a:r>
          </a:p>
        </p:txBody>
      </p:sp>
      <p:sp>
        <p:nvSpPr>
          <p:cNvPr id="13"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7" name="Text Placeholder 5"/>
          <p:cNvSpPr>
            <a:spLocks noGrp="1"/>
          </p:cNvSpPr>
          <p:nvPr>
            <p:ph type="body" sz="quarter" idx="31" hasCustomPrompt="1"/>
          </p:nvPr>
        </p:nvSpPr>
        <p:spPr>
          <a:xfrm>
            <a:off x="3600907" y="2331720"/>
            <a:ext cx="2776118" cy="352348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18" name="Text Placeholder 5"/>
          <p:cNvSpPr>
            <a:spLocks noGrp="1"/>
          </p:cNvSpPr>
          <p:nvPr>
            <p:ph type="body" sz="quarter" idx="32" hasCustomPrompt="1"/>
          </p:nvPr>
        </p:nvSpPr>
        <p:spPr>
          <a:xfrm>
            <a:off x="6829654" y="2331720"/>
            <a:ext cx="2776118" cy="3523488"/>
          </a:xfrm>
          <a:prstGeom prst="rect">
            <a:avLst/>
          </a:prstGeom>
          <a:solidFill>
            <a:srgbClr val="FFFFFF"/>
          </a:solidFill>
          <a:ln>
            <a:solidFill>
              <a:srgbClr val="C0C0C0"/>
            </a:solidFill>
          </a:ln>
        </p:spPr>
        <p:txBody>
          <a:bodyPr lIns="97240" tIns="48620" rIns="97240" bIns="48620" anchor="t" anchorCtr="0"/>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19" name="Text Placeholder 5"/>
          <p:cNvSpPr>
            <a:spLocks noGrp="1"/>
          </p:cNvSpPr>
          <p:nvPr>
            <p:ph type="body" sz="quarter" idx="33" hasCustomPrompt="1"/>
          </p:nvPr>
        </p:nvSpPr>
        <p:spPr>
          <a:xfrm>
            <a:off x="372161" y="2331719"/>
            <a:ext cx="2776118" cy="298244"/>
          </a:xfrm>
          <a:prstGeom prst="rect">
            <a:avLst/>
          </a:prstGeom>
          <a:solidFill>
            <a:srgbClr val="FFFFFF"/>
          </a:solidFill>
          <a:ln>
            <a:solidFill>
              <a:srgbClr val="C0C0C0"/>
            </a:solidFill>
          </a:ln>
        </p:spPr>
        <p:txBody>
          <a:bodyPr lIns="97240" tIns="48620" rIns="97240" bIns="48620" anchor="t" anchorCtr="0">
            <a:spAutoFit/>
          </a:bodyPr>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84757">
              <a:buClr>
                <a:srgbClr val="B01C2E"/>
              </a:buClr>
              <a:buFont typeface="Arial" pitchFamily="34" charset="0"/>
              <a:buChar char="‒"/>
              <a:defRPr sz="1300" baseline="0"/>
            </a:lvl3pPr>
            <a:lvl4pPr marL="729302">
              <a:buClr>
                <a:srgbClr val="B01C2E"/>
              </a:buClr>
              <a:buFont typeface="Arial" pitchFamily="34" charset="0"/>
              <a:buChar char="–"/>
              <a:defRPr sz="1300"/>
            </a:lvl4pPr>
            <a:lvl5pPr marL="972403">
              <a:buClr>
                <a:srgbClr val="B01C2E"/>
              </a:buClr>
              <a:buFont typeface="Arial" pitchFamily="34" charset="0"/>
              <a:buChar char="–"/>
              <a:defRPr sz="2200"/>
            </a:lvl5pPr>
            <a:lvl6pPr marL="1215503">
              <a:buClr>
                <a:srgbClr val="B01C2E"/>
              </a:buClr>
              <a:buFont typeface="Arial" pitchFamily="34" charset="0"/>
              <a:buChar char="–"/>
              <a:defRPr/>
            </a:lvl6pPr>
          </a:lstStyle>
          <a:p>
            <a:pPr lvl="0"/>
            <a:r>
              <a:rPr lang="en-US" sz="1300" dirty="0" smtClean="0"/>
              <a:t>Click to add Text</a:t>
            </a:r>
          </a:p>
        </p:txBody>
      </p:sp>
      <p:sp>
        <p:nvSpPr>
          <p:cNvPr id="10"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4" name="Footer Placeholder 13"/>
          <p:cNvSpPr>
            <a:spLocks noGrp="1"/>
          </p:cNvSpPr>
          <p:nvPr>
            <p:ph type="ftr" sz="quarter" idx="34"/>
          </p:nvPr>
        </p:nvSpPr>
        <p:spPr/>
        <p:txBody>
          <a:bodyPr/>
          <a:lstStyle/>
          <a:p>
            <a:r>
              <a:rPr lang="en-US" smtClean="0"/>
              <a:t>=page#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rget">
    <p:spTree>
      <p:nvGrpSpPr>
        <p:cNvPr id="1" name=""/>
        <p:cNvGrpSpPr/>
        <p:nvPr/>
      </p:nvGrpSpPr>
      <p:grpSpPr>
        <a:xfrm>
          <a:off x="0" y="0"/>
          <a:ext cx="0" cy="0"/>
          <a:chOff x="0" y="0"/>
          <a:chExt cx="0" cy="0"/>
        </a:xfrm>
      </p:grpSpPr>
      <p:sp>
        <p:nvSpPr>
          <p:cNvPr id="17" name="Text Placeholder 8"/>
          <p:cNvSpPr>
            <a:spLocks noGrp="1"/>
          </p:cNvSpPr>
          <p:nvPr>
            <p:ph type="body" sz="quarter" idx="29" hasCustomPrompt="1"/>
          </p:nvPr>
        </p:nvSpPr>
        <p:spPr>
          <a:xfrm>
            <a:off x="7842199" y="1692656"/>
            <a:ext cx="1629461" cy="5388864"/>
          </a:xfrm>
          <a:prstGeom prst="rect">
            <a:avLst/>
          </a:prstGeom>
          <a:ln>
            <a:solidFill>
              <a:srgbClr val="C0C0C0"/>
            </a:solidFill>
          </a:ln>
        </p:spPr>
        <p:txBody>
          <a:bodyPr lIns="48620" tIns="48620" rIns="97240" bIns="48620" anchor="t"/>
          <a:lstStyle>
            <a:lvl1pPr marL="175032" indent="-175032" algn="l">
              <a:lnSpc>
                <a:spcPts val="1489"/>
              </a:lnSpc>
              <a:spcBef>
                <a:spcPts val="0"/>
              </a:spcBef>
              <a:buClr>
                <a:schemeClr val="accent1"/>
              </a:buClr>
              <a:buFont typeface="Wingdings" pitchFamily="2" charset="2"/>
              <a:buChar char="§"/>
              <a:defRPr sz="1300" b="0">
                <a:solidFill>
                  <a:srgbClr val="000000"/>
                </a:solidFill>
              </a:defRPr>
            </a:lvl1pPr>
            <a:lvl2pPr marL="175032" indent="0" algn="l">
              <a:spcBef>
                <a:spcPts val="744"/>
              </a:spcBef>
              <a:buNone/>
              <a:defRPr sz="1300" b="0"/>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dirty="0" smtClean="0"/>
              <a:t>Click to Insert Text</a:t>
            </a:r>
          </a:p>
        </p:txBody>
      </p:sp>
      <p:sp>
        <p:nvSpPr>
          <p:cNvPr id="22" name="Text Placeholder 5"/>
          <p:cNvSpPr>
            <a:spLocks noGrp="1"/>
          </p:cNvSpPr>
          <p:nvPr>
            <p:ph type="body" sz="quarter" idx="21" hasCustomPrompt="1"/>
          </p:nvPr>
        </p:nvSpPr>
        <p:spPr>
          <a:xfrm>
            <a:off x="502920" y="1813560"/>
            <a:ext cx="1760220" cy="1450848"/>
          </a:xfrm>
          <a:prstGeom prst="rect">
            <a:avLst/>
          </a:prstGeom>
          <a:solidFill>
            <a:srgbClr val="B01C2E"/>
          </a:solidFill>
          <a:ln>
            <a:solidFill>
              <a:srgbClr val="C0C0C0"/>
            </a:solidFill>
          </a:ln>
        </p:spPr>
        <p:txBody>
          <a:bodyPr lIns="97240" tIns="48620" rIns="97240" bIns="48620" anchor="ctr"/>
          <a:lstStyle>
            <a:lvl1pPr marL="126410" marR="0" indent="-126410" algn="l" defTabSz="972403" rtl="0" eaLnBrk="1" fontAlgn="auto" latinLnBrk="0" hangingPunct="1">
              <a:lnSpc>
                <a:spcPct val="100000"/>
              </a:lnSpc>
              <a:spcBef>
                <a:spcPct val="20000"/>
              </a:spcBef>
              <a:spcAft>
                <a:spcPts val="0"/>
              </a:spcAft>
              <a:buClr>
                <a:srgbClr val="C0C0C0"/>
              </a:buClr>
              <a:buSzTx/>
              <a:buFont typeface="Wingdings 2" pitchFamily="18" charset="2"/>
              <a:buChar char="¡"/>
              <a:tabLst/>
              <a:defRPr sz="1300" b="1" baseline="0">
                <a:solidFill>
                  <a:srgbClr val="FFFFFF"/>
                </a:solidFill>
              </a:defRPr>
            </a:lvl1pPr>
            <a:lvl2pPr marL="124927" indent="0">
              <a:buFontTx/>
              <a:buNone/>
              <a:defRPr sz="1100"/>
            </a:lvl2pPr>
          </a:lstStyle>
          <a:p>
            <a:pPr lvl="0"/>
            <a:r>
              <a:rPr lang="en-US" dirty="0" smtClean="0"/>
              <a:t>Click to Type</a:t>
            </a:r>
          </a:p>
        </p:txBody>
      </p:sp>
      <p:sp>
        <p:nvSpPr>
          <p:cNvPr id="24" name="Text Placeholder 5"/>
          <p:cNvSpPr>
            <a:spLocks noGrp="1"/>
          </p:cNvSpPr>
          <p:nvPr>
            <p:ph type="body" sz="quarter" idx="23" hasCustomPrompt="1"/>
          </p:nvPr>
        </p:nvSpPr>
        <p:spPr>
          <a:xfrm>
            <a:off x="502920" y="5527040"/>
            <a:ext cx="1760220" cy="1450848"/>
          </a:xfrm>
          <a:prstGeom prst="rect">
            <a:avLst/>
          </a:prstGeom>
          <a:solidFill>
            <a:srgbClr val="B01C2E"/>
          </a:solidFill>
          <a:ln>
            <a:solidFill>
              <a:srgbClr val="C0C0C0"/>
            </a:solidFill>
          </a:ln>
        </p:spPr>
        <p:txBody>
          <a:bodyPr lIns="97240" tIns="48620" rIns="97240" bIns="48620" anchor="ctr"/>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lang="en-US" sz="1300" b="1" kern="1200" baseline="0" dirty="0" smtClean="0">
                <a:solidFill>
                  <a:srgbClr val="FFFFFF"/>
                </a:solidFill>
                <a:latin typeface="+mn-lt"/>
                <a:ea typeface="+mn-ea"/>
                <a:cs typeface="+mn-cs"/>
              </a:defRPr>
            </a:lvl1pPr>
            <a:lvl2pPr marL="124927" indent="0">
              <a:buFontTx/>
              <a:buNone/>
              <a:defRPr sz="1100"/>
            </a:lvl2pPr>
          </a:lstStyle>
          <a:p>
            <a:pPr marL="126410" marR="0" lvl="0" indent="-126410" algn="l" defTabSz="972403" rtl="0" eaLnBrk="1" fontAlgn="auto" latinLnBrk="0" hangingPunct="1">
              <a:lnSpc>
                <a:spcPct val="100000"/>
              </a:lnSpc>
              <a:spcBef>
                <a:spcPct val="20000"/>
              </a:spcBef>
              <a:spcAft>
                <a:spcPts val="0"/>
              </a:spcAft>
              <a:buClr>
                <a:srgbClr val="C0C0C0"/>
              </a:buClr>
              <a:buSzTx/>
              <a:buFont typeface="Wingdings 2" pitchFamily="18" charset="2"/>
              <a:buChar char="¡"/>
              <a:tabLst/>
            </a:pPr>
            <a:r>
              <a:rPr lang="en-US" dirty="0" smtClean="0"/>
              <a:t>Click to Type</a:t>
            </a:r>
          </a:p>
        </p:txBody>
      </p:sp>
      <p:sp>
        <p:nvSpPr>
          <p:cNvPr id="25" name="Text Placeholder 5"/>
          <p:cNvSpPr>
            <a:spLocks noGrp="1"/>
          </p:cNvSpPr>
          <p:nvPr>
            <p:ph type="body" sz="quarter" idx="24" hasCustomPrompt="1"/>
          </p:nvPr>
        </p:nvSpPr>
        <p:spPr>
          <a:xfrm>
            <a:off x="502920" y="3670300"/>
            <a:ext cx="1760220" cy="1450848"/>
          </a:xfrm>
          <a:prstGeom prst="rect">
            <a:avLst/>
          </a:prstGeom>
          <a:solidFill>
            <a:srgbClr val="B01C2E"/>
          </a:solidFill>
          <a:ln>
            <a:solidFill>
              <a:srgbClr val="C0C0C0"/>
            </a:solidFill>
          </a:ln>
        </p:spPr>
        <p:txBody>
          <a:bodyPr lIns="97240" tIns="48620" rIns="97240" bIns="48620" anchor="ctr"/>
          <a:lstStyle>
            <a:lvl1pPr marL="126410" marR="0" indent="-126410"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lang="en-US" sz="1300" b="1" kern="1200" baseline="0" dirty="0" smtClean="0">
                <a:solidFill>
                  <a:srgbClr val="FFFFFF"/>
                </a:solidFill>
                <a:latin typeface="+mn-lt"/>
                <a:ea typeface="+mn-ea"/>
                <a:cs typeface="+mn-cs"/>
              </a:defRPr>
            </a:lvl1pPr>
            <a:lvl2pPr marL="124927" indent="0">
              <a:buFontTx/>
              <a:buNone/>
              <a:defRPr sz="1100"/>
            </a:lvl2pPr>
          </a:lstStyle>
          <a:p>
            <a:pPr marL="126410" marR="0" lvl="0" indent="-126410" algn="l" defTabSz="972403" rtl="0" eaLnBrk="1" fontAlgn="auto" latinLnBrk="0" hangingPunct="1">
              <a:lnSpc>
                <a:spcPct val="100000"/>
              </a:lnSpc>
              <a:spcBef>
                <a:spcPct val="20000"/>
              </a:spcBef>
              <a:spcAft>
                <a:spcPts val="0"/>
              </a:spcAft>
              <a:buClr>
                <a:srgbClr val="C0C0C0"/>
              </a:buClr>
              <a:buSzTx/>
              <a:buFont typeface="Wingdings 2" pitchFamily="18" charset="2"/>
              <a:buChar char="¡"/>
              <a:tabLst/>
            </a:pPr>
            <a:r>
              <a:rPr lang="en-US" dirty="0" smtClean="0"/>
              <a:t>Click to Type</a:t>
            </a:r>
          </a:p>
        </p:txBody>
      </p:sp>
      <p:sp>
        <p:nvSpPr>
          <p:cNvPr id="12" name="Text Placeholder 5"/>
          <p:cNvSpPr>
            <a:spLocks noGrp="1"/>
          </p:cNvSpPr>
          <p:nvPr>
            <p:ph type="body" sz="quarter" idx="30" hasCustomPrompt="1"/>
          </p:nvPr>
        </p:nvSpPr>
        <p:spPr>
          <a:xfrm>
            <a:off x="2410663" y="1813560"/>
            <a:ext cx="5351069" cy="1450848"/>
          </a:xfrm>
          <a:prstGeom prst="homePlate">
            <a:avLst>
              <a:gd name="adj" fmla="val 25111"/>
            </a:avLst>
          </a:prstGeom>
          <a:solidFill>
            <a:srgbClr val="FFFFFF"/>
          </a:solidFill>
          <a:ln>
            <a:solidFill>
              <a:srgbClr val="C0C0C0"/>
            </a:solidFill>
          </a:ln>
        </p:spPr>
        <p:txBody>
          <a:bodyPr lIns="97240" tIns="48620" rIns="48620" bIns="48620" anchor="ctr"/>
          <a:lstStyle>
            <a:lvl1pPr marL="175032" marR="0" indent="-175032"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75032">
              <a:buClr>
                <a:srgbClr val="B01C2E"/>
              </a:buClr>
              <a:buFont typeface="Arial" pitchFamily="34" charset="0"/>
              <a:buChar char="‒"/>
              <a:defRPr sz="1300" baseline="0"/>
            </a:lvl3pPr>
            <a:lvl4pPr marL="641786" indent="-175032">
              <a:buClr>
                <a:srgbClr val="B01C2E"/>
              </a:buClr>
              <a:buFont typeface="Arial" pitchFamily="34" charset="0"/>
              <a:buChar char="–"/>
              <a:defRPr sz="1300"/>
            </a:lvl4pPr>
            <a:lvl5pPr marL="816818" indent="-175032">
              <a:buClr>
                <a:srgbClr val="B01C2E"/>
              </a:buClr>
              <a:buFont typeface="Arial" pitchFamily="34" charset="0"/>
              <a:buChar char="–"/>
              <a:defRPr sz="1300"/>
            </a:lvl5pPr>
            <a:lvl6pPr marL="972403" indent="-175032">
              <a:buClr>
                <a:srgbClr val="B01C2E"/>
              </a:buClr>
              <a:buFont typeface="Arial" pitchFamily="34" charset="0"/>
              <a:buChar char="–"/>
              <a:defRPr sz="1300"/>
            </a:lvl6pPr>
          </a:lstStyle>
          <a:p>
            <a:pPr lvl="0"/>
            <a:r>
              <a:rPr lang="en-US" dirty="0" smtClean="0"/>
              <a:t>Level 1</a:t>
            </a:r>
          </a:p>
          <a:p>
            <a:pPr lvl="1"/>
            <a:r>
              <a:rPr lang="en-US" sz="1300" dirty="0" smtClean="0"/>
              <a:t>Level 2</a:t>
            </a:r>
          </a:p>
          <a:p>
            <a:pPr lvl="2"/>
            <a:r>
              <a:rPr lang="en-US" sz="1300" dirty="0" smtClean="0"/>
              <a:t>Level 3</a:t>
            </a:r>
          </a:p>
        </p:txBody>
      </p:sp>
      <p:sp>
        <p:nvSpPr>
          <p:cNvPr id="11"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Text Placeholder 5"/>
          <p:cNvSpPr>
            <a:spLocks noGrp="1"/>
          </p:cNvSpPr>
          <p:nvPr>
            <p:ph type="body" sz="quarter" idx="31" hasCustomPrompt="1"/>
          </p:nvPr>
        </p:nvSpPr>
        <p:spPr>
          <a:xfrm>
            <a:off x="2410663" y="3670300"/>
            <a:ext cx="5351069" cy="1450848"/>
          </a:xfrm>
          <a:prstGeom prst="homePlate">
            <a:avLst>
              <a:gd name="adj" fmla="val 25111"/>
            </a:avLst>
          </a:prstGeom>
          <a:solidFill>
            <a:srgbClr val="FFFFFF"/>
          </a:solidFill>
          <a:ln>
            <a:solidFill>
              <a:srgbClr val="C0C0C0"/>
            </a:solidFill>
          </a:ln>
        </p:spPr>
        <p:txBody>
          <a:bodyPr lIns="97240" tIns="48620" rIns="48620" bIns="48620" anchor="ctr"/>
          <a:lstStyle>
            <a:lvl1pPr marL="175032" marR="0" indent="-175032"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75032">
              <a:buClr>
                <a:srgbClr val="B01C2E"/>
              </a:buClr>
              <a:buFont typeface="Arial" pitchFamily="34" charset="0"/>
              <a:buChar char="‒"/>
              <a:defRPr sz="1300" baseline="0"/>
            </a:lvl3pPr>
            <a:lvl4pPr marL="641786" indent="-175032">
              <a:buClr>
                <a:srgbClr val="B01C2E"/>
              </a:buClr>
              <a:buFont typeface="Arial" pitchFamily="34" charset="0"/>
              <a:buChar char="–"/>
              <a:defRPr sz="1300"/>
            </a:lvl4pPr>
            <a:lvl5pPr marL="816818" indent="-175032">
              <a:buClr>
                <a:srgbClr val="B01C2E"/>
              </a:buClr>
              <a:buFont typeface="Arial" pitchFamily="34" charset="0"/>
              <a:buChar char="–"/>
              <a:defRPr sz="1300"/>
            </a:lvl5pPr>
            <a:lvl6pPr marL="972403" indent="-175032">
              <a:buClr>
                <a:srgbClr val="B01C2E"/>
              </a:buClr>
              <a:buFont typeface="Arial" pitchFamily="34" charset="0"/>
              <a:buChar char="–"/>
              <a:defRPr sz="1300"/>
            </a:lvl6pPr>
          </a:lstStyle>
          <a:p>
            <a:pPr lvl="0"/>
            <a:r>
              <a:rPr lang="en-US" dirty="0" smtClean="0"/>
              <a:t>Level 1</a:t>
            </a:r>
          </a:p>
          <a:p>
            <a:pPr lvl="1"/>
            <a:r>
              <a:rPr lang="en-US" sz="1300" dirty="0" smtClean="0"/>
              <a:t>Level 2</a:t>
            </a:r>
          </a:p>
          <a:p>
            <a:pPr lvl="2"/>
            <a:r>
              <a:rPr lang="en-US" sz="1300" dirty="0" smtClean="0"/>
              <a:t>Level 3</a:t>
            </a:r>
          </a:p>
        </p:txBody>
      </p:sp>
      <p:sp>
        <p:nvSpPr>
          <p:cNvPr id="16" name="Text Placeholder 5"/>
          <p:cNvSpPr>
            <a:spLocks noGrp="1"/>
          </p:cNvSpPr>
          <p:nvPr>
            <p:ph type="body" sz="quarter" idx="32" hasCustomPrompt="1"/>
          </p:nvPr>
        </p:nvSpPr>
        <p:spPr>
          <a:xfrm>
            <a:off x="2410663" y="5527040"/>
            <a:ext cx="5351069" cy="1450848"/>
          </a:xfrm>
          <a:prstGeom prst="homePlate">
            <a:avLst>
              <a:gd name="adj" fmla="val 25111"/>
            </a:avLst>
          </a:prstGeom>
          <a:solidFill>
            <a:srgbClr val="FFFFFF"/>
          </a:solidFill>
          <a:ln>
            <a:solidFill>
              <a:srgbClr val="C0C0C0"/>
            </a:solidFill>
          </a:ln>
        </p:spPr>
        <p:txBody>
          <a:bodyPr lIns="97240" tIns="48620" rIns="48620" bIns="48620" anchor="ctr"/>
          <a:lstStyle>
            <a:lvl1pPr marL="175032" marR="0" indent="-175032" algn="l" defTabSz="972403" rtl="0" eaLnBrk="1" fontAlgn="auto" latinLnBrk="0" hangingPunct="1">
              <a:lnSpc>
                <a:spcPct val="100000"/>
              </a:lnSpc>
              <a:spcBef>
                <a:spcPct val="20000"/>
              </a:spcBef>
              <a:spcAft>
                <a:spcPts val="0"/>
              </a:spcAft>
              <a:buClr>
                <a:schemeClr val="accent1"/>
              </a:buClr>
              <a:buSzTx/>
              <a:buFont typeface="Wingdings 2" pitchFamily="18" charset="2"/>
              <a:buChar char=""/>
              <a:tabLst/>
              <a:defRPr sz="1300" baseline="0"/>
            </a:lvl1pPr>
            <a:lvl2pPr marL="350064" indent="-175032">
              <a:buClr>
                <a:srgbClr val="B01C2E"/>
              </a:buClr>
              <a:buFont typeface="Arial" pitchFamily="34" charset="0"/>
              <a:buChar char="•"/>
              <a:defRPr sz="1300" baseline="0"/>
            </a:lvl2pPr>
            <a:lvl3pPr marL="466756" indent="-175032">
              <a:buClr>
                <a:srgbClr val="B01C2E"/>
              </a:buClr>
              <a:buFont typeface="Arial" pitchFamily="34" charset="0"/>
              <a:buChar char="‒"/>
              <a:defRPr sz="1300" baseline="0"/>
            </a:lvl3pPr>
            <a:lvl4pPr marL="641786" indent="-175032">
              <a:buClr>
                <a:srgbClr val="B01C2E"/>
              </a:buClr>
              <a:buFont typeface="Arial" pitchFamily="34" charset="0"/>
              <a:buChar char="–"/>
              <a:defRPr sz="1300"/>
            </a:lvl4pPr>
            <a:lvl5pPr marL="816818" indent="-175032">
              <a:buClr>
                <a:srgbClr val="B01C2E"/>
              </a:buClr>
              <a:buFont typeface="Arial" pitchFamily="34" charset="0"/>
              <a:buChar char="–"/>
              <a:defRPr sz="1300"/>
            </a:lvl5pPr>
            <a:lvl6pPr marL="972403" indent="-175032">
              <a:buClr>
                <a:srgbClr val="B01C2E"/>
              </a:buClr>
              <a:buFont typeface="Arial" pitchFamily="34" charset="0"/>
              <a:buChar char="–"/>
              <a:defRPr sz="1300"/>
            </a:lvl6pPr>
          </a:lstStyle>
          <a:p>
            <a:pPr lvl="0"/>
            <a:r>
              <a:rPr lang="en-US" dirty="0" smtClean="0"/>
              <a:t>Level 1</a:t>
            </a:r>
          </a:p>
          <a:p>
            <a:pPr lvl="1"/>
            <a:r>
              <a:rPr lang="en-US" sz="1300" dirty="0" smtClean="0"/>
              <a:t>Level 2</a:t>
            </a:r>
          </a:p>
          <a:p>
            <a:pPr lvl="2"/>
            <a:r>
              <a:rPr lang="en-US" sz="1300" dirty="0" smtClean="0"/>
              <a:t>Level 3</a:t>
            </a:r>
          </a:p>
        </p:txBody>
      </p:sp>
      <p:sp>
        <p:nvSpPr>
          <p:cNvPr id="1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4" name="Footer Placeholder 13"/>
          <p:cNvSpPr>
            <a:spLocks noGrp="1"/>
          </p:cNvSpPr>
          <p:nvPr>
            <p:ph type="ftr" sz="quarter" idx="33"/>
          </p:nvPr>
        </p:nvSpPr>
        <p:spPr/>
        <p:txBody>
          <a:bodyPr/>
          <a:lstStyle/>
          <a:p>
            <a:r>
              <a:rPr lang="en-US" smtClean="0"/>
              <a:t>=page#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blocks - Two palettes moving forward">
    <p:spTree>
      <p:nvGrpSpPr>
        <p:cNvPr id="1" name=""/>
        <p:cNvGrpSpPr/>
        <p:nvPr/>
      </p:nvGrpSpPr>
      <p:grpSpPr>
        <a:xfrm>
          <a:off x="0" y="0"/>
          <a:ext cx="0" cy="0"/>
          <a:chOff x="0" y="0"/>
          <a:chExt cx="0" cy="0"/>
        </a:xfrm>
      </p:grpSpPr>
      <p:sp>
        <p:nvSpPr>
          <p:cNvPr id="8" name="AutoShape 3"/>
          <p:cNvSpPr>
            <a:spLocks noChangeArrowheads="1"/>
          </p:cNvSpPr>
          <p:nvPr userDrawn="1"/>
        </p:nvSpPr>
        <p:spPr bwMode="auto">
          <a:xfrm>
            <a:off x="751765" y="2986622"/>
            <a:ext cx="8554879" cy="1799167"/>
          </a:xfrm>
          <a:prstGeom prst="homePlate">
            <a:avLst>
              <a:gd name="adj" fmla="val 32592"/>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w="6350" algn="ctr">
            <a:noFill/>
            <a:miter lim="800000"/>
            <a:headEnd/>
            <a:tailEnd/>
          </a:ln>
          <a:effectLst/>
        </p:spPr>
        <p:txBody>
          <a:bodyPr lIns="97240" tIns="97240" rIns="97240" bIns="97240" anchor="ctr"/>
          <a:lstStyle/>
          <a:p>
            <a:endParaRPr lang="en-US"/>
          </a:p>
        </p:txBody>
      </p:sp>
      <p:sp>
        <p:nvSpPr>
          <p:cNvPr id="18" name="Text Placeholder 17"/>
          <p:cNvSpPr>
            <a:spLocks noGrp="1"/>
          </p:cNvSpPr>
          <p:nvPr>
            <p:ph type="body" sz="quarter" idx="21" hasCustomPrompt="1"/>
          </p:nvPr>
        </p:nvSpPr>
        <p:spPr>
          <a:xfrm>
            <a:off x="1156716" y="1606296"/>
            <a:ext cx="3621024" cy="518160"/>
          </a:xfrm>
          <a:prstGeom prst="rect">
            <a:avLst/>
          </a:prstGeom>
          <a:solidFill>
            <a:srgbClr val="B01C2E"/>
          </a:solidFill>
          <a:ln>
            <a:solidFill>
              <a:srgbClr val="C0C0C0"/>
            </a:solidFill>
          </a:ln>
        </p:spPr>
        <p:txBody>
          <a:bodyPr lIns="97240" tIns="48620" rIns="97240" bIns="48620" anchor="ctr"/>
          <a:lstStyle>
            <a:lvl1pPr algn="ctr">
              <a:buNone/>
              <a:defRPr sz="1300" b="1">
                <a:solidFill>
                  <a:srgbClr val="FFFFFF"/>
                </a:solidFill>
              </a:defRPr>
            </a:lvl1pPr>
          </a:lstStyle>
          <a:p>
            <a:pPr lvl="0"/>
            <a:r>
              <a:rPr lang="en-US" dirty="0" smtClean="0"/>
              <a:t>Click to Type</a:t>
            </a:r>
            <a:endParaRPr lang="en-US" dirty="0"/>
          </a:p>
        </p:txBody>
      </p:sp>
      <p:sp>
        <p:nvSpPr>
          <p:cNvPr id="21" name="Text Placeholder 17"/>
          <p:cNvSpPr>
            <a:spLocks noGrp="1"/>
          </p:cNvSpPr>
          <p:nvPr>
            <p:ph type="body" sz="quarter" idx="23" hasCustomPrompt="1"/>
          </p:nvPr>
        </p:nvSpPr>
        <p:spPr>
          <a:xfrm>
            <a:off x="5029200" y="1606296"/>
            <a:ext cx="3621024" cy="518160"/>
          </a:xfrm>
          <a:prstGeom prst="rect">
            <a:avLst/>
          </a:prstGeom>
          <a:solidFill>
            <a:srgbClr val="B01C2E"/>
          </a:solidFill>
          <a:ln>
            <a:solidFill>
              <a:srgbClr val="C0C0C0"/>
            </a:solidFill>
          </a:ln>
        </p:spPr>
        <p:txBody>
          <a:bodyPr lIns="97240" tIns="48620" rIns="97240" bIns="48620" anchor="ctr"/>
          <a:lstStyle>
            <a:lvl1pPr algn="ctr">
              <a:buNone/>
              <a:defRPr sz="1300" b="1">
                <a:solidFill>
                  <a:srgbClr val="FFFFFF"/>
                </a:solidFill>
              </a:defRPr>
            </a:lvl1pPr>
          </a:lstStyle>
          <a:p>
            <a:pPr lvl="0"/>
            <a:r>
              <a:rPr lang="en-US" dirty="0" smtClean="0"/>
              <a:t>Click to Type</a:t>
            </a:r>
            <a:endParaRPr lang="en-US" dirty="0"/>
          </a:p>
        </p:txBody>
      </p:sp>
      <p:sp>
        <p:nvSpPr>
          <p:cNvPr id="10"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4" name="Content Placeholder 10"/>
          <p:cNvSpPr>
            <a:spLocks noGrp="1"/>
          </p:cNvSpPr>
          <p:nvPr>
            <p:ph sz="quarter" idx="20" hasCustomPrompt="1"/>
          </p:nvPr>
        </p:nvSpPr>
        <p:spPr>
          <a:xfrm>
            <a:off x="1156716" y="2124456"/>
            <a:ext cx="3621024" cy="414528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5" name="Content Placeholder 10"/>
          <p:cNvSpPr>
            <a:spLocks noGrp="1"/>
          </p:cNvSpPr>
          <p:nvPr>
            <p:ph sz="quarter" idx="24" hasCustomPrompt="1"/>
          </p:nvPr>
        </p:nvSpPr>
        <p:spPr>
          <a:xfrm>
            <a:off x="5029200" y="2124456"/>
            <a:ext cx="3621024" cy="4145280"/>
          </a:xfrm>
          <a:prstGeom prst="rect">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9" name="Footer Placeholder 8"/>
          <p:cNvSpPr>
            <a:spLocks noGrp="1"/>
          </p:cNvSpPr>
          <p:nvPr>
            <p:ph type="ftr" sz="quarter" idx="25"/>
          </p:nvPr>
        </p:nvSpPr>
        <p:spPr/>
        <p:txBody>
          <a:bodyPr/>
          <a:lstStyle/>
          <a:p>
            <a:r>
              <a:rPr lang="en-US" smtClean="0"/>
              <a:t>=page#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flict">
    <p:spTree>
      <p:nvGrpSpPr>
        <p:cNvPr id="1" name=""/>
        <p:cNvGrpSpPr/>
        <p:nvPr/>
      </p:nvGrpSpPr>
      <p:grpSpPr>
        <a:xfrm>
          <a:off x="0" y="0"/>
          <a:ext cx="0" cy="0"/>
          <a:chOff x="0" y="0"/>
          <a:chExt cx="0" cy="0"/>
        </a:xfrm>
      </p:grpSpPr>
      <p:sp>
        <p:nvSpPr>
          <p:cNvPr id="18" name="Text Placeholder 17"/>
          <p:cNvSpPr>
            <a:spLocks noGrp="1"/>
          </p:cNvSpPr>
          <p:nvPr>
            <p:ph type="body" sz="quarter" idx="21" hasCustomPrompt="1"/>
          </p:nvPr>
        </p:nvSpPr>
        <p:spPr>
          <a:xfrm>
            <a:off x="918667" y="1606296"/>
            <a:ext cx="3339389" cy="518160"/>
          </a:xfrm>
          <a:prstGeom prst="rect">
            <a:avLst/>
          </a:prstGeom>
          <a:solidFill>
            <a:srgbClr val="B01C2E"/>
          </a:solidFill>
          <a:ln>
            <a:solidFill>
              <a:srgbClr val="C0C0C0"/>
            </a:solidFill>
          </a:ln>
        </p:spPr>
        <p:txBody>
          <a:bodyPr lIns="97240" tIns="48620" rIns="97240" bIns="48620" anchor="ctr"/>
          <a:lstStyle>
            <a:lvl1pPr algn="ctr">
              <a:buNone/>
              <a:defRPr sz="1300" b="1" baseline="0">
                <a:solidFill>
                  <a:srgbClr val="FFFFFF"/>
                </a:solidFill>
              </a:defRPr>
            </a:lvl1pPr>
          </a:lstStyle>
          <a:p>
            <a:pPr lvl="0"/>
            <a:r>
              <a:rPr lang="en-US" dirty="0" smtClean="0"/>
              <a:t>Click to Type</a:t>
            </a:r>
            <a:endParaRPr lang="en-US" dirty="0"/>
          </a:p>
        </p:txBody>
      </p:sp>
      <p:sp>
        <p:nvSpPr>
          <p:cNvPr id="21" name="Text Placeholder 17"/>
          <p:cNvSpPr>
            <a:spLocks noGrp="1"/>
          </p:cNvSpPr>
          <p:nvPr>
            <p:ph type="body" sz="quarter" idx="23" hasCustomPrompt="1"/>
          </p:nvPr>
        </p:nvSpPr>
        <p:spPr>
          <a:xfrm>
            <a:off x="5793290" y="1606296"/>
            <a:ext cx="3359506" cy="518160"/>
          </a:xfrm>
          <a:prstGeom prst="rect">
            <a:avLst/>
          </a:prstGeom>
          <a:solidFill>
            <a:srgbClr val="B01C2E"/>
          </a:solidFill>
          <a:ln>
            <a:solidFill>
              <a:srgbClr val="C0C0C0"/>
            </a:solidFill>
          </a:ln>
        </p:spPr>
        <p:txBody>
          <a:bodyPr lIns="97240" tIns="48620" rIns="97240" bIns="48620" anchor="ctr"/>
          <a:lstStyle>
            <a:lvl1pPr algn="ctr">
              <a:buNone/>
              <a:defRPr sz="1300" b="1">
                <a:solidFill>
                  <a:srgbClr val="FFFFFF"/>
                </a:solidFill>
              </a:defRPr>
            </a:lvl1pPr>
          </a:lstStyle>
          <a:p>
            <a:pPr lvl="0"/>
            <a:r>
              <a:rPr lang="en-US" dirty="0" smtClean="0"/>
              <a:t>Click to Type</a:t>
            </a:r>
            <a:endParaRPr lang="en-US" dirty="0"/>
          </a:p>
        </p:txBody>
      </p:sp>
      <p:sp>
        <p:nvSpPr>
          <p:cNvPr id="10" name="Freeform 7"/>
          <p:cNvSpPr>
            <a:spLocks/>
          </p:cNvSpPr>
          <p:nvPr userDrawn="1"/>
        </p:nvSpPr>
        <p:spPr bwMode="auto">
          <a:xfrm>
            <a:off x="4822274" y="3787030"/>
            <a:ext cx="413861" cy="1590463"/>
          </a:xfrm>
          <a:custGeom>
            <a:avLst/>
            <a:gdLst/>
            <a:ahLst/>
            <a:cxnLst>
              <a:cxn ang="0">
                <a:pos x="72" y="0"/>
              </a:cxn>
              <a:cxn ang="0">
                <a:pos x="0" y="232"/>
              </a:cxn>
              <a:cxn ang="0">
                <a:pos x="48" y="232"/>
              </a:cxn>
              <a:cxn ang="0">
                <a:pos x="0" y="376"/>
              </a:cxn>
              <a:cxn ang="0">
                <a:pos x="72" y="376"/>
              </a:cxn>
              <a:cxn ang="0">
                <a:pos x="32" y="504"/>
              </a:cxn>
              <a:cxn ang="0">
                <a:pos x="0" y="504"/>
              </a:cxn>
              <a:cxn ang="0">
                <a:pos x="0" y="608"/>
              </a:cxn>
              <a:cxn ang="0">
                <a:pos x="96" y="496"/>
              </a:cxn>
              <a:cxn ang="0">
                <a:pos x="48" y="504"/>
              </a:cxn>
              <a:cxn ang="0">
                <a:pos x="144" y="336"/>
              </a:cxn>
              <a:cxn ang="0">
                <a:pos x="72" y="336"/>
              </a:cxn>
              <a:cxn ang="0">
                <a:pos x="144" y="192"/>
              </a:cxn>
              <a:cxn ang="0">
                <a:pos x="88" y="192"/>
              </a:cxn>
              <a:cxn ang="0">
                <a:pos x="176" y="0"/>
              </a:cxn>
              <a:cxn ang="0">
                <a:pos x="72" y="0"/>
              </a:cxn>
            </a:cxnLst>
            <a:rect l="0" t="0" r="r" b="b"/>
            <a:pathLst>
              <a:path w="176" h="608">
                <a:moveTo>
                  <a:pt x="72" y="0"/>
                </a:moveTo>
                <a:lnTo>
                  <a:pt x="0" y="232"/>
                </a:lnTo>
                <a:lnTo>
                  <a:pt x="48" y="232"/>
                </a:lnTo>
                <a:lnTo>
                  <a:pt x="0" y="376"/>
                </a:lnTo>
                <a:lnTo>
                  <a:pt x="72" y="376"/>
                </a:lnTo>
                <a:lnTo>
                  <a:pt x="32" y="504"/>
                </a:lnTo>
                <a:lnTo>
                  <a:pt x="0" y="504"/>
                </a:lnTo>
                <a:lnTo>
                  <a:pt x="0" y="608"/>
                </a:lnTo>
                <a:lnTo>
                  <a:pt x="96" y="496"/>
                </a:lnTo>
                <a:lnTo>
                  <a:pt x="48" y="504"/>
                </a:lnTo>
                <a:lnTo>
                  <a:pt x="144" y="336"/>
                </a:lnTo>
                <a:lnTo>
                  <a:pt x="72" y="336"/>
                </a:lnTo>
                <a:lnTo>
                  <a:pt x="144" y="192"/>
                </a:lnTo>
                <a:lnTo>
                  <a:pt x="88" y="192"/>
                </a:lnTo>
                <a:lnTo>
                  <a:pt x="176" y="0"/>
                </a:lnTo>
                <a:lnTo>
                  <a:pt x="72" y="0"/>
                </a:lnTo>
                <a:close/>
              </a:path>
            </a:pathLst>
          </a:custGeom>
          <a:solidFill>
            <a:srgbClr val="B01C2E"/>
          </a:solidFill>
          <a:ln w="6350" cap="flat" cmpd="sng">
            <a:solidFill>
              <a:srgbClr val="B01C2E"/>
            </a:solidFill>
            <a:prstDash val="solid"/>
            <a:round/>
            <a:headEnd/>
            <a:tailEnd/>
          </a:ln>
          <a:effectLst/>
        </p:spPr>
        <p:txBody>
          <a:bodyPr lIns="76568" tIns="76568" rIns="76568" bIns="76568" anchor="ctr"/>
          <a:lstStyle/>
          <a:p>
            <a:endParaRPr lang="en-US"/>
          </a:p>
        </p:txBody>
      </p:sp>
      <p:sp>
        <p:nvSpPr>
          <p:cNvPr id="9"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1" name="Content Placeholder 10"/>
          <p:cNvSpPr>
            <a:spLocks noGrp="1"/>
          </p:cNvSpPr>
          <p:nvPr>
            <p:ph sz="quarter" idx="20" hasCustomPrompt="1"/>
          </p:nvPr>
        </p:nvSpPr>
        <p:spPr>
          <a:xfrm>
            <a:off x="918667" y="2124456"/>
            <a:ext cx="3621024" cy="4922520"/>
          </a:xfrm>
          <a:prstGeom prst="homePlate">
            <a:avLst>
              <a:gd name="adj" fmla="val 7684"/>
            </a:avLst>
          </a:prstGeom>
          <a:solidFill>
            <a:srgbClr val="FFFFFF"/>
          </a:solidFill>
          <a:ln>
            <a:solidFill>
              <a:srgbClr val="C0C0C0"/>
            </a:solidFill>
          </a:ln>
        </p:spPr>
        <p:txBody>
          <a:bodyPr lIns="97240"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Content Placeholder 10"/>
          <p:cNvSpPr>
            <a:spLocks noGrp="1"/>
          </p:cNvSpPr>
          <p:nvPr>
            <p:ph sz="quarter" idx="24" hasCustomPrompt="1"/>
          </p:nvPr>
        </p:nvSpPr>
        <p:spPr>
          <a:xfrm flipH="1">
            <a:off x="5531771" y="2124456"/>
            <a:ext cx="3621024" cy="4922520"/>
          </a:xfrm>
          <a:prstGeom prst="homePlate">
            <a:avLst>
              <a:gd name="adj" fmla="val 7343"/>
            </a:avLst>
          </a:prstGeom>
          <a:solidFill>
            <a:srgbClr val="FFFFFF"/>
          </a:solidFill>
          <a:ln>
            <a:solidFill>
              <a:srgbClr val="C0C0C0"/>
            </a:solidFill>
          </a:ln>
        </p:spPr>
        <p:txBody>
          <a:bodyPr lIns="243101"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3" name="Footer Placeholder 12"/>
          <p:cNvSpPr>
            <a:spLocks noGrp="1"/>
          </p:cNvSpPr>
          <p:nvPr>
            <p:ph type="ftr" sz="quarter" idx="25"/>
          </p:nvPr>
        </p:nvSpPr>
        <p:spPr/>
        <p:txBody>
          <a:bodyPr/>
          <a:lstStyle/>
          <a:p>
            <a:r>
              <a:rPr lang="en-US" smtClean="0"/>
              <a:t>=page#</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sequences List">
    <p:spTree>
      <p:nvGrpSpPr>
        <p:cNvPr id="1" name=""/>
        <p:cNvGrpSpPr/>
        <p:nvPr/>
      </p:nvGrpSpPr>
      <p:grpSpPr>
        <a:xfrm>
          <a:off x="0" y="0"/>
          <a:ext cx="0" cy="0"/>
          <a:chOff x="0" y="0"/>
          <a:chExt cx="0" cy="0"/>
        </a:xfrm>
      </p:grpSpPr>
      <p:sp>
        <p:nvSpPr>
          <p:cNvPr id="20" name="Content Placeholder 10"/>
          <p:cNvSpPr>
            <a:spLocks noGrp="1"/>
          </p:cNvSpPr>
          <p:nvPr>
            <p:ph sz="quarter" idx="35" hasCustomPrompt="1"/>
          </p:nvPr>
        </p:nvSpPr>
        <p:spPr>
          <a:xfrm>
            <a:off x="6799897" y="1788374"/>
            <a:ext cx="2735885" cy="4456176"/>
          </a:xfrm>
          <a:prstGeom prst="rect">
            <a:avLst/>
          </a:prstGeom>
          <a:solidFill>
            <a:srgbClr val="FFFFFF"/>
          </a:solidFill>
          <a:ln>
            <a:solidFill>
              <a:srgbClr val="C0C0C0"/>
            </a:solidFill>
          </a:ln>
        </p:spPr>
        <p:txBody>
          <a:bodyPr lIns="486202" tIns="48620" rIns="97240"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Content Placeholder 10"/>
          <p:cNvSpPr>
            <a:spLocks noGrp="1"/>
          </p:cNvSpPr>
          <p:nvPr>
            <p:ph sz="quarter" idx="20" hasCustomPrompt="1"/>
          </p:nvPr>
        </p:nvSpPr>
        <p:spPr>
          <a:xfrm>
            <a:off x="533095" y="1788374"/>
            <a:ext cx="2735885" cy="4456176"/>
          </a:xfrm>
          <a:prstGeom prst="rect">
            <a:avLst/>
          </a:prstGeom>
          <a:solidFill>
            <a:srgbClr val="FFFFFF"/>
          </a:solidFill>
          <a:ln>
            <a:solidFill>
              <a:srgbClr val="C0C0C0"/>
            </a:solidFill>
          </a:ln>
        </p:spPr>
        <p:txBody>
          <a:bodyPr lIns="97240" tIns="48620" rIns="486202"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4" name="Text Placeholder 23"/>
          <p:cNvSpPr>
            <a:spLocks noGrp="1"/>
          </p:cNvSpPr>
          <p:nvPr>
            <p:ph type="body" sz="quarter" idx="10"/>
          </p:nvPr>
        </p:nvSpPr>
        <p:spPr>
          <a:xfrm>
            <a:off x="2933700" y="2072640"/>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1" name="Text Placeholder 23"/>
          <p:cNvSpPr>
            <a:spLocks noGrp="1"/>
          </p:cNvSpPr>
          <p:nvPr>
            <p:ph type="body" sz="quarter" idx="21"/>
          </p:nvPr>
        </p:nvSpPr>
        <p:spPr>
          <a:xfrm>
            <a:off x="2933700" y="2746248"/>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2" name="Text Placeholder 23"/>
          <p:cNvSpPr>
            <a:spLocks noGrp="1"/>
          </p:cNvSpPr>
          <p:nvPr>
            <p:ph type="body" sz="quarter" idx="22"/>
          </p:nvPr>
        </p:nvSpPr>
        <p:spPr>
          <a:xfrm>
            <a:off x="2933700" y="3419856"/>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3" name="Text Placeholder 23"/>
          <p:cNvSpPr>
            <a:spLocks noGrp="1"/>
          </p:cNvSpPr>
          <p:nvPr>
            <p:ph type="body" sz="quarter" idx="23"/>
          </p:nvPr>
        </p:nvSpPr>
        <p:spPr>
          <a:xfrm>
            <a:off x="2933700" y="4093464"/>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4" name="Text Placeholder 23"/>
          <p:cNvSpPr>
            <a:spLocks noGrp="1"/>
          </p:cNvSpPr>
          <p:nvPr>
            <p:ph type="body" sz="quarter" idx="24"/>
          </p:nvPr>
        </p:nvSpPr>
        <p:spPr>
          <a:xfrm>
            <a:off x="2933700" y="4767072"/>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5" name="Text Placeholder 23"/>
          <p:cNvSpPr>
            <a:spLocks noGrp="1"/>
          </p:cNvSpPr>
          <p:nvPr>
            <p:ph type="body" sz="quarter" idx="25"/>
          </p:nvPr>
        </p:nvSpPr>
        <p:spPr>
          <a:xfrm>
            <a:off x="2933700" y="5440680"/>
            <a:ext cx="4325112" cy="549250"/>
          </a:xfrm>
          <a:prstGeom prst="homePlate">
            <a:avLst>
              <a:gd name="adj" fmla="val 16207"/>
            </a:avLst>
          </a:prstGeom>
          <a:solidFill>
            <a:srgbClr val="FFFFFF"/>
          </a:solidFill>
          <a:ln>
            <a:solidFill>
              <a:srgbClr val="B01C2E"/>
            </a:solidFill>
          </a:ln>
        </p:spPr>
        <p:txBody>
          <a:bodyPr lIns="97240" tIns="48620" rIns="97240" bIns="48620" anchor="ctr"/>
          <a:lstStyle>
            <a:lvl1pPr marL="189078" indent="0">
              <a:spcBef>
                <a:spcPts val="0"/>
              </a:spcBef>
              <a:buNone/>
              <a:defRPr sz="1300"/>
            </a:lvl1pPr>
          </a:lstStyle>
          <a:p>
            <a:pPr lvl="0"/>
            <a:r>
              <a:rPr lang="en-US" smtClean="0"/>
              <a:t>Click to edit Master text styles</a:t>
            </a:r>
          </a:p>
        </p:txBody>
      </p:sp>
      <p:sp>
        <p:nvSpPr>
          <p:cNvPr id="36" name="Text Placeholder 22"/>
          <p:cNvSpPr>
            <a:spLocks noGrp="1"/>
          </p:cNvSpPr>
          <p:nvPr>
            <p:ph type="body" sz="quarter" idx="29" hasCustomPrompt="1"/>
          </p:nvPr>
        </p:nvSpPr>
        <p:spPr>
          <a:xfrm>
            <a:off x="2766060" y="2245360"/>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1</a:t>
            </a:r>
            <a:endParaRPr lang="en-US" dirty="0"/>
          </a:p>
        </p:txBody>
      </p:sp>
      <p:sp>
        <p:nvSpPr>
          <p:cNvPr id="37" name="Text Placeholder 22"/>
          <p:cNvSpPr>
            <a:spLocks noGrp="1"/>
          </p:cNvSpPr>
          <p:nvPr>
            <p:ph type="body" sz="quarter" idx="30" hasCustomPrompt="1"/>
          </p:nvPr>
        </p:nvSpPr>
        <p:spPr>
          <a:xfrm>
            <a:off x="2766060" y="2912750"/>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2</a:t>
            </a:r>
            <a:endParaRPr lang="en-US" dirty="0"/>
          </a:p>
        </p:txBody>
      </p:sp>
      <p:sp>
        <p:nvSpPr>
          <p:cNvPr id="38" name="Text Placeholder 22"/>
          <p:cNvSpPr>
            <a:spLocks noGrp="1"/>
          </p:cNvSpPr>
          <p:nvPr>
            <p:ph type="body" sz="quarter" idx="31" hasCustomPrompt="1"/>
          </p:nvPr>
        </p:nvSpPr>
        <p:spPr>
          <a:xfrm>
            <a:off x="2766060" y="3580141"/>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3</a:t>
            </a:r>
            <a:endParaRPr lang="en-US" dirty="0"/>
          </a:p>
        </p:txBody>
      </p:sp>
      <p:sp>
        <p:nvSpPr>
          <p:cNvPr id="39" name="Text Placeholder 22"/>
          <p:cNvSpPr>
            <a:spLocks noGrp="1"/>
          </p:cNvSpPr>
          <p:nvPr>
            <p:ph type="body" sz="quarter" idx="32" hasCustomPrompt="1"/>
          </p:nvPr>
        </p:nvSpPr>
        <p:spPr>
          <a:xfrm>
            <a:off x="2766060" y="4247531"/>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4</a:t>
            </a:r>
            <a:endParaRPr lang="en-US" dirty="0"/>
          </a:p>
        </p:txBody>
      </p:sp>
      <p:sp>
        <p:nvSpPr>
          <p:cNvPr id="40" name="Text Placeholder 22"/>
          <p:cNvSpPr>
            <a:spLocks noGrp="1"/>
          </p:cNvSpPr>
          <p:nvPr>
            <p:ph type="body" sz="quarter" idx="33" hasCustomPrompt="1"/>
          </p:nvPr>
        </p:nvSpPr>
        <p:spPr>
          <a:xfrm>
            <a:off x="2766060" y="4914921"/>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5</a:t>
            </a:r>
            <a:endParaRPr lang="en-US" dirty="0"/>
          </a:p>
        </p:txBody>
      </p:sp>
      <p:sp>
        <p:nvSpPr>
          <p:cNvPr id="41" name="Text Placeholder 22"/>
          <p:cNvSpPr>
            <a:spLocks noGrp="1"/>
          </p:cNvSpPr>
          <p:nvPr>
            <p:ph type="body" sz="quarter" idx="34" hasCustomPrompt="1"/>
          </p:nvPr>
        </p:nvSpPr>
        <p:spPr>
          <a:xfrm>
            <a:off x="2766060" y="5582310"/>
            <a:ext cx="261518" cy="290170"/>
          </a:xfrm>
          <a:prstGeom prst="rect">
            <a:avLst/>
          </a:prstGeom>
          <a:solidFill>
            <a:srgbClr val="B01C2E"/>
          </a:solidFill>
          <a:ln>
            <a:solidFill>
              <a:srgbClr val="999999"/>
            </a:solidFill>
          </a:ln>
        </p:spPr>
        <p:txBody>
          <a:bodyPr lIns="0" tIns="0" rIns="0" bIns="0" anchor="ctr"/>
          <a:lstStyle>
            <a:lvl1pPr marL="0" indent="0" algn="ctr">
              <a:spcBef>
                <a:spcPts val="0"/>
              </a:spcBef>
              <a:buNone/>
              <a:defRPr sz="1700" b="1">
                <a:solidFill>
                  <a:srgbClr val="FFFFFF"/>
                </a:solidFill>
              </a:defRPr>
            </a:lvl1pPr>
          </a:lstStyle>
          <a:p>
            <a:pPr lvl="0"/>
            <a:r>
              <a:rPr lang="en-US" dirty="0" smtClean="0"/>
              <a:t>6</a:t>
            </a:r>
            <a:endParaRPr lang="en-US" dirty="0"/>
          </a:p>
        </p:txBody>
      </p:sp>
      <p:sp>
        <p:nvSpPr>
          <p:cNvPr id="18"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1"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2" name="Footer Placeholder 21"/>
          <p:cNvSpPr>
            <a:spLocks noGrp="1"/>
          </p:cNvSpPr>
          <p:nvPr>
            <p:ph type="ftr" sz="quarter" idx="36"/>
          </p:nvPr>
        </p:nvSpPr>
        <p:spPr/>
        <p:txBody>
          <a:bodyPr/>
          <a:lstStyle/>
          <a:p>
            <a:r>
              <a:rPr lang="en-US" smtClean="0"/>
              <a:t>=page#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locks - Horizontal chevrons with text">
    <p:spTree>
      <p:nvGrpSpPr>
        <p:cNvPr id="1" name=""/>
        <p:cNvGrpSpPr/>
        <p:nvPr/>
      </p:nvGrpSpPr>
      <p:grpSpPr>
        <a:xfrm>
          <a:off x="0" y="0"/>
          <a:ext cx="0" cy="0"/>
          <a:chOff x="0" y="0"/>
          <a:chExt cx="0" cy="0"/>
        </a:xfrm>
      </p:grpSpPr>
      <p:sp>
        <p:nvSpPr>
          <p:cNvPr id="10" name="Text Placeholder 19"/>
          <p:cNvSpPr>
            <a:spLocks noGrp="1"/>
          </p:cNvSpPr>
          <p:nvPr>
            <p:ph type="body" sz="quarter" idx="10" hasCustomPrompt="1"/>
          </p:nvPr>
        </p:nvSpPr>
        <p:spPr>
          <a:xfrm>
            <a:off x="435864" y="1813560"/>
            <a:ext cx="2011680" cy="1191768"/>
          </a:xfrm>
          <a:prstGeom prst="homePlate">
            <a:avLst>
              <a:gd name="adj" fmla="val 24892"/>
            </a:avLst>
          </a:prstGeom>
          <a:solidFill>
            <a:srgbClr val="B01C2E"/>
          </a:solidFill>
          <a:ln>
            <a:solidFill>
              <a:srgbClr val="B01C2E"/>
            </a:solidFill>
          </a:ln>
        </p:spPr>
        <p:txBody>
          <a:bodyPr lIns="97240" tIns="48620" rIns="97240" bIns="48620" anchor="ctr"/>
          <a:lstStyle>
            <a:lvl1pPr marL="0" indent="0">
              <a:buNone/>
              <a:defRPr sz="1300" b="1">
                <a:solidFill>
                  <a:srgbClr val="FFFFFF"/>
                </a:solidFill>
              </a:defRPr>
            </a:lvl1pPr>
          </a:lstStyle>
          <a:p>
            <a:pPr lvl="0"/>
            <a:r>
              <a:rPr lang="en-US" dirty="0" smtClean="0"/>
              <a:t>Click to Add Text</a:t>
            </a:r>
            <a:endParaRPr lang="en-US" dirty="0"/>
          </a:p>
        </p:txBody>
      </p:sp>
      <p:sp>
        <p:nvSpPr>
          <p:cNvPr id="11" name="Text Placeholder 19"/>
          <p:cNvSpPr>
            <a:spLocks noGrp="1"/>
          </p:cNvSpPr>
          <p:nvPr>
            <p:ph type="body" sz="quarter" idx="29" hasCustomPrompt="1"/>
          </p:nvPr>
        </p:nvSpPr>
        <p:spPr>
          <a:xfrm>
            <a:off x="2883408" y="1813560"/>
            <a:ext cx="6739128"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7" name="Text Placeholder 19"/>
          <p:cNvSpPr>
            <a:spLocks noGrp="1"/>
          </p:cNvSpPr>
          <p:nvPr>
            <p:ph type="body" sz="quarter" idx="30" hasCustomPrompt="1"/>
          </p:nvPr>
        </p:nvSpPr>
        <p:spPr>
          <a:xfrm>
            <a:off x="435864" y="3114717"/>
            <a:ext cx="2011680" cy="1191768"/>
          </a:xfrm>
          <a:prstGeom prst="homePlate">
            <a:avLst>
              <a:gd name="adj" fmla="val 24892"/>
            </a:avLst>
          </a:prstGeom>
          <a:solidFill>
            <a:srgbClr val="B01C2E"/>
          </a:solidFill>
          <a:ln>
            <a:solidFill>
              <a:srgbClr val="B01C2E"/>
            </a:solidFill>
          </a:ln>
        </p:spPr>
        <p:txBody>
          <a:bodyPr lIns="97240" tIns="48620" rIns="97240" bIns="48620" anchor="ctr"/>
          <a:lstStyle>
            <a:lvl1pPr marL="0" indent="0">
              <a:buNone/>
              <a:defRPr lang="en-US" sz="1300" b="1" kern="1200" dirty="0">
                <a:solidFill>
                  <a:srgbClr val="FFFFFF"/>
                </a:solidFill>
                <a:latin typeface="+mn-lt"/>
                <a:ea typeface="+mn-ea"/>
                <a:cs typeface="+mn-cs"/>
              </a:defRPr>
            </a:lvl1pPr>
          </a:lstStyle>
          <a:p>
            <a:pPr marL="0" lvl="0" indent="0" algn="l" defTabSz="972403" rtl="0" eaLnBrk="1" latinLnBrk="0" hangingPunct="1">
              <a:spcBef>
                <a:spcPct val="20000"/>
              </a:spcBef>
              <a:buFont typeface="Arial" pitchFamily="34" charset="0"/>
              <a:buNone/>
            </a:pPr>
            <a:r>
              <a:rPr lang="en-US" dirty="0" smtClean="0"/>
              <a:t>Click to Add Text</a:t>
            </a:r>
            <a:endParaRPr lang="en-US" dirty="0"/>
          </a:p>
        </p:txBody>
      </p:sp>
      <p:sp>
        <p:nvSpPr>
          <p:cNvPr id="18" name="Text Placeholder 19"/>
          <p:cNvSpPr>
            <a:spLocks noGrp="1"/>
          </p:cNvSpPr>
          <p:nvPr>
            <p:ph type="body" sz="quarter" idx="31" hasCustomPrompt="1"/>
          </p:nvPr>
        </p:nvSpPr>
        <p:spPr>
          <a:xfrm>
            <a:off x="2883408" y="3114717"/>
            <a:ext cx="6739128"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9" name="Text Placeholder 19"/>
          <p:cNvSpPr>
            <a:spLocks noGrp="1"/>
          </p:cNvSpPr>
          <p:nvPr>
            <p:ph type="body" sz="quarter" idx="32" hasCustomPrompt="1"/>
          </p:nvPr>
        </p:nvSpPr>
        <p:spPr>
          <a:xfrm>
            <a:off x="435864" y="4415875"/>
            <a:ext cx="2011680" cy="1191768"/>
          </a:xfrm>
          <a:prstGeom prst="homePlate">
            <a:avLst>
              <a:gd name="adj" fmla="val 24892"/>
            </a:avLst>
          </a:prstGeom>
          <a:solidFill>
            <a:srgbClr val="B01C2E"/>
          </a:solidFill>
          <a:ln>
            <a:solidFill>
              <a:srgbClr val="B01C2E"/>
            </a:solidFill>
          </a:ln>
        </p:spPr>
        <p:txBody>
          <a:bodyPr lIns="97240" tIns="48620" rIns="97240" bIns="48620" anchor="ctr"/>
          <a:lstStyle>
            <a:lvl1pPr marL="0" indent="0">
              <a:buNone/>
              <a:defRPr lang="en-US" sz="1300" b="1" kern="1200" dirty="0">
                <a:solidFill>
                  <a:srgbClr val="FFFFFF"/>
                </a:solidFill>
                <a:latin typeface="+mn-lt"/>
                <a:ea typeface="+mn-ea"/>
                <a:cs typeface="+mn-cs"/>
              </a:defRPr>
            </a:lvl1pPr>
          </a:lstStyle>
          <a:p>
            <a:pPr marL="0" lvl="0" indent="0" algn="l" defTabSz="972403" rtl="0" eaLnBrk="1" latinLnBrk="0" hangingPunct="1">
              <a:spcBef>
                <a:spcPct val="20000"/>
              </a:spcBef>
              <a:buFont typeface="Arial" pitchFamily="34" charset="0"/>
              <a:buNone/>
            </a:pPr>
            <a:r>
              <a:rPr lang="en-US" dirty="0" smtClean="0"/>
              <a:t>Click to Add Text</a:t>
            </a:r>
            <a:endParaRPr lang="en-US" dirty="0"/>
          </a:p>
        </p:txBody>
      </p:sp>
      <p:sp>
        <p:nvSpPr>
          <p:cNvPr id="20" name="Text Placeholder 19"/>
          <p:cNvSpPr>
            <a:spLocks noGrp="1"/>
          </p:cNvSpPr>
          <p:nvPr>
            <p:ph type="body" sz="quarter" idx="33" hasCustomPrompt="1"/>
          </p:nvPr>
        </p:nvSpPr>
        <p:spPr>
          <a:xfrm>
            <a:off x="2883408" y="4415875"/>
            <a:ext cx="6739128"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23" name="Text Placeholder 19"/>
          <p:cNvSpPr>
            <a:spLocks noGrp="1"/>
          </p:cNvSpPr>
          <p:nvPr>
            <p:ph type="body" sz="quarter" idx="34" hasCustomPrompt="1"/>
          </p:nvPr>
        </p:nvSpPr>
        <p:spPr>
          <a:xfrm>
            <a:off x="442493" y="5717032"/>
            <a:ext cx="2011680" cy="1191768"/>
          </a:xfrm>
          <a:prstGeom prst="homePlate">
            <a:avLst>
              <a:gd name="adj" fmla="val 24892"/>
            </a:avLst>
          </a:prstGeom>
          <a:solidFill>
            <a:srgbClr val="B01C2E"/>
          </a:solidFill>
          <a:ln>
            <a:solidFill>
              <a:srgbClr val="B01C2E"/>
            </a:solidFill>
          </a:ln>
        </p:spPr>
        <p:txBody>
          <a:bodyPr lIns="97240" tIns="48620" rIns="97240" bIns="48620" anchor="ctr"/>
          <a:lstStyle>
            <a:lvl1pPr marL="0" indent="0">
              <a:buNone/>
              <a:defRPr lang="en-US" sz="1300" b="1" kern="1200" dirty="0">
                <a:solidFill>
                  <a:srgbClr val="FFFFFF"/>
                </a:solidFill>
                <a:latin typeface="+mn-lt"/>
                <a:ea typeface="+mn-ea"/>
                <a:cs typeface="+mn-cs"/>
              </a:defRPr>
            </a:lvl1pPr>
          </a:lstStyle>
          <a:p>
            <a:pPr marL="0" lvl="0" indent="0" algn="l" defTabSz="972403" rtl="0" eaLnBrk="1" latinLnBrk="0" hangingPunct="1">
              <a:spcBef>
                <a:spcPct val="20000"/>
              </a:spcBef>
              <a:buFont typeface="Arial" pitchFamily="34" charset="0"/>
              <a:buNone/>
            </a:pPr>
            <a:r>
              <a:rPr lang="en-US" dirty="0" smtClean="0"/>
              <a:t>Click to Add Text</a:t>
            </a:r>
            <a:endParaRPr lang="en-US" dirty="0"/>
          </a:p>
        </p:txBody>
      </p:sp>
      <p:sp>
        <p:nvSpPr>
          <p:cNvPr id="24" name="Text Placeholder 19"/>
          <p:cNvSpPr>
            <a:spLocks noGrp="1"/>
          </p:cNvSpPr>
          <p:nvPr>
            <p:ph type="body" sz="quarter" idx="35" hasCustomPrompt="1"/>
          </p:nvPr>
        </p:nvSpPr>
        <p:spPr>
          <a:xfrm>
            <a:off x="2890037" y="5717032"/>
            <a:ext cx="6739128"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2"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3" name="Footer Placeholder 12"/>
          <p:cNvSpPr>
            <a:spLocks noGrp="1"/>
          </p:cNvSpPr>
          <p:nvPr>
            <p:ph type="ftr" sz="quarter" idx="36"/>
          </p:nvPr>
        </p:nvSpPr>
        <p:spPr/>
        <p:txBody>
          <a:bodyPr/>
          <a:lstStyle/>
          <a:p>
            <a:r>
              <a:rPr lang="en-US" smtClean="0"/>
              <a:t>=page#</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Blocks - Vertical chevrons with text">
    <p:spTree>
      <p:nvGrpSpPr>
        <p:cNvPr id="1" name=""/>
        <p:cNvGrpSpPr/>
        <p:nvPr/>
      </p:nvGrpSpPr>
      <p:grpSpPr>
        <a:xfrm>
          <a:off x="0" y="0"/>
          <a:ext cx="0" cy="0"/>
          <a:chOff x="0" y="0"/>
          <a:chExt cx="0" cy="0"/>
        </a:xfrm>
      </p:grpSpPr>
      <p:sp>
        <p:nvSpPr>
          <p:cNvPr id="20" name="Text Placeholder 13"/>
          <p:cNvSpPr>
            <a:spLocks noGrp="1"/>
          </p:cNvSpPr>
          <p:nvPr userDrawn="1">
            <p:ph type="body" sz="quarter" idx="17"/>
          </p:nvPr>
        </p:nvSpPr>
        <p:spPr>
          <a:xfrm rot="5400000">
            <a:off x="783488" y="1273913"/>
            <a:ext cx="1440485" cy="2001622"/>
          </a:xfrm>
          <a:prstGeom prst="chevron">
            <a:avLst>
              <a:gd name="adj" fmla="val 18344"/>
            </a:avLst>
          </a:prstGeom>
          <a:solidFill>
            <a:srgbClr val="B01C2E"/>
          </a:solidFill>
        </p:spPr>
        <p:txBody>
          <a:bodyPr vert="vert270" lIns="97240" tIns="48620" rIns="97240" bIns="48620" anchor="ctr"/>
          <a:lstStyle>
            <a:lvl1pPr algn="ctr">
              <a:buNone/>
              <a:defRPr sz="1300" b="1">
                <a:solidFill>
                  <a:srgbClr val="FFFFFF"/>
                </a:solidFill>
              </a:defRPr>
            </a:lvl1pPr>
          </a:lstStyle>
          <a:p>
            <a:pPr lvl="0"/>
            <a:r>
              <a:rPr lang="en-US" smtClean="0"/>
              <a:t>Click to edit Master text styles</a:t>
            </a:r>
          </a:p>
        </p:txBody>
      </p:sp>
      <p:sp>
        <p:nvSpPr>
          <p:cNvPr id="14" name="Text Placeholder 19"/>
          <p:cNvSpPr>
            <a:spLocks noGrp="1"/>
          </p:cNvSpPr>
          <p:nvPr>
            <p:ph type="body" sz="quarter" idx="29" hasCustomPrompt="1"/>
          </p:nvPr>
        </p:nvSpPr>
        <p:spPr>
          <a:xfrm>
            <a:off x="2598420" y="1554480"/>
            <a:ext cx="6839712"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5" name="Text Placeholder 19"/>
          <p:cNvSpPr>
            <a:spLocks noGrp="1"/>
          </p:cNvSpPr>
          <p:nvPr>
            <p:ph type="body" sz="quarter" idx="30" hasCustomPrompt="1"/>
          </p:nvPr>
        </p:nvSpPr>
        <p:spPr>
          <a:xfrm>
            <a:off x="2598420" y="2804974"/>
            <a:ext cx="6839712"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6" name="Text Placeholder 19"/>
          <p:cNvSpPr>
            <a:spLocks noGrp="1"/>
          </p:cNvSpPr>
          <p:nvPr>
            <p:ph type="body" sz="quarter" idx="31" hasCustomPrompt="1"/>
          </p:nvPr>
        </p:nvSpPr>
        <p:spPr>
          <a:xfrm>
            <a:off x="2598420" y="4055467"/>
            <a:ext cx="6839712"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7" name="Text Placeholder 19"/>
          <p:cNvSpPr>
            <a:spLocks noGrp="1"/>
          </p:cNvSpPr>
          <p:nvPr>
            <p:ph type="body" sz="quarter" idx="32" hasCustomPrompt="1"/>
          </p:nvPr>
        </p:nvSpPr>
        <p:spPr>
          <a:xfrm>
            <a:off x="2598420" y="5305958"/>
            <a:ext cx="6839712" cy="1191768"/>
          </a:xfrm>
          <a:prstGeom prst="rect">
            <a:avLst/>
          </a:prstGeom>
          <a:solidFill>
            <a:srgbClr val="FFFFFF"/>
          </a:solidFill>
          <a:ln>
            <a:no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3"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1" name="Text Placeholder 13"/>
          <p:cNvSpPr>
            <a:spLocks noGrp="1"/>
          </p:cNvSpPr>
          <p:nvPr>
            <p:ph type="body" sz="quarter" idx="33"/>
          </p:nvPr>
        </p:nvSpPr>
        <p:spPr>
          <a:xfrm rot="5400000">
            <a:off x="783488" y="2524406"/>
            <a:ext cx="1440485" cy="2001622"/>
          </a:xfrm>
          <a:prstGeom prst="chevron">
            <a:avLst>
              <a:gd name="adj" fmla="val 18344"/>
            </a:avLst>
          </a:prstGeom>
          <a:solidFill>
            <a:srgbClr val="B01C2E"/>
          </a:solidFill>
        </p:spPr>
        <p:txBody>
          <a:bodyPr vert="vert270" lIns="97240" tIns="48620" rIns="97240" bIns="48620" anchor="ctr"/>
          <a:lstStyle>
            <a:lvl1pPr algn="ctr">
              <a:buNone/>
              <a:defRPr sz="1300" b="1">
                <a:solidFill>
                  <a:srgbClr val="FFFFFF"/>
                </a:solidFill>
              </a:defRPr>
            </a:lvl1pPr>
          </a:lstStyle>
          <a:p>
            <a:pPr lvl="0"/>
            <a:r>
              <a:rPr lang="en-US" smtClean="0"/>
              <a:t>Click to edit Master text styles</a:t>
            </a:r>
          </a:p>
        </p:txBody>
      </p:sp>
      <p:sp>
        <p:nvSpPr>
          <p:cNvPr id="22" name="Text Placeholder 13"/>
          <p:cNvSpPr>
            <a:spLocks noGrp="1"/>
          </p:cNvSpPr>
          <p:nvPr>
            <p:ph type="body" sz="quarter" idx="34"/>
          </p:nvPr>
        </p:nvSpPr>
        <p:spPr>
          <a:xfrm rot="5400000">
            <a:off x="783488" y="3774898"/>
            <a:ext cx="1440485" cy="2001622"/>
          </a:xfrm>
          <a:prstGeom prst="chevron">
            <a:avLst>
              <a:gd name="adj" fmla="val 18344"/>
            </a:avLst>
          </a:prstGeom>
          <a:solidFill>
            <a:srgbClr val="B01C2E"/>
          </a:solidFill>
        </p:spPr>
        <p:txBody>
          <a:bodyPr vert="vert270" lIns="97240" tIns="48620" rIns="97240" bIns="48620" anchor="ctr"/>
          <a:lstStyle>
            <a:lvl1pPr algn="ctr">
              <a:buNone/>
              <a:defRPr sz="1300" b="1">
                <a:solidFill>
                  <a:srgbClr val="FFFFFF"/>
                </a:solidFill>
              </a:defRPr>
            </a:lvl1pPr>
          </a:lstStyle>
          <a:p>
            <a:pPr lvl="0"/>
            <a:r>
              <a:rPr lang="en-US" smtClean="0"/>
              <a:t>Click to edit Master text styles</a:t>
            </a:r>
          </a:p>
        </p:txBody>
      </p:sp>
      <p:sp>
        <p:nvSpPr>
          <p:cNvPr id="23" name="Text Placeholder 13"/>
          <p:cNvSpPr>
            <a:spLocks noGrp="1"/>
          </p:cNvSpPr>
          <p:nvPr>
            <p:ph type="body" sz="quarter" idx="35"/>
          </p:nvPr>
        </p:nvSpPr>
        <p:spPr>
          <a:xfrm rot="5400000">
            <a:off x="783488" y="5025390"/>
            <a:ext cx="1440485" cy="2001622"/>
          </a:xfrm>
          <a:prstGeom prst="chevron">
            <a:avLst>
              <a:gd name="adj" fmla="val 18344"/>
            </a:avLst>
          </a:prstGeom>
          <a:solidFill>
            <a:srgbClr val="B01C2E"/>
          </a:solidFill>
        </p:spPr>
        <p:txBody>
          <a:bodyPr vert="vert270" lIns="97240" tIns="48620" rIns="97240" bIns="48620" anchor="ctr"/>
          <a:lstStyle>
            <a:lvl1pPr algn="ctr">
              <a:buNone/>
              <a:defRPr sz="1300" b="1">
                <a:solidFill>
                  <a:srgbClr val="FFFFFF"/>
                </a:solidFill>
              </a:defRPr>
            </a:lvl1pPr>
          </a:lstStyle>
          <a:p>
            <a:pPr lvl="0"/>
            <a:r>
              <a:rPr lang="en-US" smtClean="0"/>
              <a:t>Click to edit Master text styles</a:t>
            </a:r>
          </a:p>
        </p:txBody>
      </p:sp>
      <p:sp>
        <p:nvSpPr>
          <p:cNvPr id="12"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8" name="Footer Placeholder 17"/>
          <p:cNvSpPr>
            <a:spLocks noGrp="1"/>
          </p:cNvSpPr>
          <p:nvPr>
            <p:ph type="ftr" sz="quarter" idx="36"/>
          </p:nvPr>
        </p:nvSpPr>
        <p:spPr/>
        <p:txBody>
          <a:bodyPr/>
          <a:lstStyle/>
          <a:p>
            <a:r>
              <a:rPr lang="en-US" smtClean="0"/>
              <a:t>=page#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a:prstGeom prst="rect">
            <a:avLst/>
          </a:prstGeo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a:lstStyle/>
          <a:p>
            <a:fld id="{731118D0-7B01-480E-9F90-7BA354EB7A79}" type="datetime1">
              <a:rPr lang="en-US" smtClean="0"/>
              <a:t>12/4/14</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a:lstStyle/>
          <a:p>
            <a:r>
              <a:rPr lang="en-US" smtClean="0"/>
              <a:t>=page#</a:t>
            </a:r>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E0DFA0FD-C28B-44CC-8EF8-D9BB6EFA0187}" type="slidenum">
              <a:rPr lang="en-US" smtClean="0"/>
              <a:t>‹#›</a:t>
            </a:fld>
            <a:endParaRPr lang="en-US"/>
          </a:p>
        </p:txBody>
      </p:sp>
    </p:spTree>
    <p:extLst>
      <p:ext uri="{BB962C8B-B14F-4D97-AF65-F5344CB8AC3E}">
        <p14:creationId xmlns:p14="http://schemas.microsoft.com/office/powerpoint/2010/main" val="400440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trix">
    <p:spTree>
      <p:nvGrpSpPr>
        <p:cNvPr id="1" name=""/>
        <p:cNvGrpSpPr/>
        <p:nvPr/>
      </p:nvGrpSpPr>
      <p:grpSpPr>
        <a:xfrm>
          <a:off x="0" y="0"/>
          <a:ext cx="0" cy="0"/>
          <a:chOff x="0" y="0"/>
          <a:chExt cx="0" cy="0"/>
        </a:xfrm>
      </p:grpSpPr>
      <p:sp>
        <p:nvSpPr>
          <p:cNvPr id="8" name="AutoShape 8"/>
          <p:cNvSpPr>
            <a:spLocks noChangeArrowheads="1"/>
          </p:cNvSpPr>
          <p:nvPr userDrawn="1"/>
        </p:nvSpPr>
        <p:spPr bwMode="auto">
          <a:xfrm rot="5400000">
            <a:off x="5753501" y="3815791"/>
            <a:ext cx="4995062" cy="1508760"/>
          </a:xfrm>
          <a:prstGeom prst="homePlate">
            <a:avLst>
              <a:gd name="adj" fmla="val 19772"/>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6350">
            <a:noFill/>
            <a:miter lim="800000"/>
            <a:headEnd/>
            <a:tailEnd/>
          </a:ln>
          <a:effectLst/>
        </p:spPr>
        <p:txBody>
          <a:bodyPr lIns="76568" tIns="76568" rIns="76568" bIns="76568" anchor="ctr"/>
          <a:lstStyle/>
          <a:p>
            <a:endParaRPr lang="en-US"/>
          </a:p>
        </p:txBody>
      </p:sp>
      <p:sp>
        <p:nvSpPr>
          <p:cNvPr id="4" name="AutoShape 4"/>
          <p:cNvSpPr>
            <a:spLocks noChangeArrowheads="1"/>
          </p:cNvSpPr>
          <p:nvPr userDrawn="1"/>
        </p:nvSpPr>
        <p:spPr bwMode="auto">
          <a:xfrm rot="5400000">
            <a:off x="-910134" y="3820973"/>
            <a:ext cx="5005426" cy="1508760"/>
          </a:xfrm>
          <a:prstGeom prst="homePlate">
            <a:avLst>
              <a:gd name="adj" fmla="val 19749"/>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6350">
            <a:noFill/>
            <a:miter lim="800000"/>
            <a:headEnd/>
            <a:tailEnd/>
          </a:ln>
          <a:effectLst/>
        </p:spPr>
        <p:txBody>
          <a:bodyPr lIns="76568" tIns="76568" rIns="76568" bIns="76568" anchor="ctr"/>
          <a:lstStyle/>
          <a:p>
            <a:endParaRPr lang="en-US"/>
          </a:p>
        </p:txBody>
      </p:sp>
      <p:sp>
        <p:nvSpPr>
          <p:cNvPr id="5" name="AutoShape 5"/>
          <p:cNvSpPr>
            <a:spLocks noChangeArrowheads="1"/>
          </p:cNvSpPr>
          <p:nvPr userDrawn="1"/>
        </p:nvSpPr>
        <p:spPr bwMode="auto">
          <a:xfrm rot="5400000">
            <a:off x="755788" y="3820973"/>
            <a:ext cx="5005426" cy="1508760"/>
          </a:xfrm>
          <a:prstGeom prst="homePlate">
            <a:avLst>
              <a:gd name="adj" fmla="val 19749"/>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6350">
            <a:noFill/>
            <a:miter lim="800000"/>
            <a:headEnd/>
            <a:tailEnd/>
          </a:ln>
          <a:effectLst/>
        </p:spPr>
        <p:txBody>
          <a:bodyPr lIns="76568" tIns="76568" rIns="76568" bIns="76568" anchor="ctr"/>
          <a:lstStyle/>
          <a:p>
            <a:endParaRPr lang="en-US"/>
          </a:p>
        </p:txBody>
      </p:sp>
      <p:sp>
        <p:nvSpPr>
          <p:cNvPr id="6" name="AutoShape 6"/>
          <p:cNvSpPr>
            <a:spLocks noChangeArrowheads="1"/>
          </p:cNvSpPr>
          <p:nvPr userDrawn="1"/>
        </p:nvSpPr>
        <p:spPr bwMode="auto">
          <a:xfrm rot="5400000">
            <a:off x="2419966" y="3820973"/>
            <a:ext cx="5005426" cy="1508760"/>
          </a:xfrm>
          <a:prstGeom prst="homePlate">
            <a:avLst>
              <a:gd name="adj" fmla="val 19772"/>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6350">
            <a:noFill/>
            <a:miter lim="800000"/>
            <a:headEnd/>
            <a:tailEnd/>
          </a:ln>
          <a:effectLst/>
        </p:spPr>
        <p:txBody>
          <a:bodyPr lIns="76568" tIns="76568" rIns="76568" bIns="76568" anchor="ctr"/>
          <a:lstStyle/>
          <a:p>
            <a:endParaRPr lang="en-US"/>
          </a:p>
        </p:txBody>
      </p:sp>
      <p:sp>
        <p:nvSpPr>
          <p:cNvPr id="7" name="AutoShape 7"/>
          <p:cNvSpPr>
            <a:spLocks noChangeArrowheads="1"/>
          </p:cNvSpPr>
          <p:nvPr userDrawn="1"/>
        </p:nvSpPr>
        <p:spPr bwMode="auto">
          <a:xfrm rot="5400000">
            <a:off x="4085889" y="3820973"/>
            <a:ext cx="5005426" cy="1508760"/>
          </a:xfrm>
          <a:prstGeom prst="homePlate">
            <a:avLst>
              <a:gd name="adj" fmla="val 19749"/>
            </a:avLst>
          </a:prstGeom>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0" scaled="1"/>
            <a:tileRect/>
          </a:gradFill>
          <a:ln w="6350">
            <a:noFill/>
            <a:miter lim="800000"/>
            <a:headEnd/>
            <a:tailEnd/>
          </a:ln>
          <a:effectLst/>
        </p:spPr>
        <p:txBody>
          <a:bodyPr lIns="76568" tIns="76568" rIns="76568" bIns="76568" anchor="ctr"/>
          <a:lstStyle/>
          <a:p>
            <a:endParaRPr lang="en-US"/>
          </a:p>
        </p:txBody>
      </p:sp>
      <p:sp>
        <p:nvSpPr>
          <p:cNvPr id="17" name="Text Placeholder 16"/>
          <p:cNvSpPr>
            <a:spLocks noGrp="1"/>
          </p:cNvSpPr>
          <p:nvPr>
            <p:ph type="body" sz="quarter" idx="10" hasCustomPrompt="1"/>
          </p:nvPr>
        </p:nvSpPr>
        <p:spPr>
          <a:xfrm>
            <a:off x="838200" y="1606296"/>
            <a:ext cx="1508760" cy="518160"/>
          </a:xfrm>
          <a:prstGeom prst="rect">
            <a:avLst/>
          </a:prstGeom>
          <a:solidFill>
            <a:srgbClr val="4D4D4D"/>
          </a:solidFill>
        </p:spPr>
        <p:txBody>
          <a:bodyPr lIns="97240" tIns="48620" rIns="97240" bIns="48620" anchor="ctr"/>
          <a:lstStyle>
            <a:lvl1pPr marL="0" indent="0" algn="ctr">
              <a:spcBef>
                <a:spcPts val="0"/>
              </a:spcBef>
              <a:buNone/>
              <a:defRPr sz="1300" b="1">
                <a:solidFill>
                  <a:srgbClr val="FFFFFF"/>
                </a:solidFill>
              </a:defRPr>
            </a:lvl1pPr>
          </a:lstStyle>
          <a:p>
            <a:pPr lvl="0"/>
            <a:r>
              <a:rPr lang="en-US" dirty="0" smtClean="0"/>
              <a:t>Click to add text</a:t>
            </a:r>
            <a:endParaRPr lang="en-US" dirty="0"/>
          </a:p>
        </p:txBody>
      </p:sp>
      <p:sp>
        <p:nvSpPr>
          <p:cNvPr id="18" name="Text Placeholder 16"/>
          <p:cNvSpPr>
            <a:spLocks noGrp="1"/>
          </p:cNvSpPr>
          <p:nvPr>
            <p:ph type="body" sz="quarter" idx="11" hasCustomPrompt="1"/>
          </p:nvPr>
        </p:nvSpPr>
        <p:spPr>
          <a:xfrm>
            <a:off x="2504123" y="1606296"/>
            <a:ext cx="1508760" cy="518160"/>
          </a:xfrm>
          <a:prstGeom prst="rect">
            <a:avLst/>
          </a:prstGeom>
          <a:solidFill>
            <a:srgbClr val="4D4D4D"/>
          </a:solidFill>
        </p:spPr>
        <p:txBody>
          <a:bodyPr lIns="97240" tIns="48620" rIns="97240" bIns="48620" anchor="ctr"/>
          <a:lstStyle>
            <a:lvl1pPr marL="0" indent="0" algn="ctr">
              <a:spcBef>
                <a:spcPts val="0"/>
              </a:spcBef>
              <a:buNone/>
              <a:defRPr lang="en-US" sz="1300" b="1" kern="1200" dirty="0">
                <a:solidFill>
                  <a:srgbClr val="FFFFFF"/>
                </a:solidFill>
                <a:latin typeface="+mn-lt"/>
                <a:ea typeface="+mn-ea"/>
                <a:cs typeface="+mn-cs"/>
              </a:defRPr>
            </a:lvl1pPr>
          </a:lstStyle>
          <a:p>
            <a:pPr marL="0" lvl="0" indent="0" algn="ctr" defTabSz="972403" rtl="0" eaLnBrk="1" latinLnBrk="0" hangingPunct="1">
              <a:spcBef>
                <a:spcPts val="0"/>
              </a:spcBef>
              <a:buFont typeface="Arial" pitchFamily="34" charset="0"/>
              <a:buNone/>
            </a:pPr>
            <a:r>
              <a:rPr lang="en-US" dirty="0" smtClean="0"/>
              <a:t>Click to add text</a:t>
            </a:r>
            <a:endParaRPr lang="en-US" dirty="0"/>
          </a:p>
        </p:txBody>
      </p:sp>
      <p:sp>
        <p:nvSpPr>
          <p:cNvPr id="19" name="Text Placeholder 16"/>
          <p:cNvSpPr>
            <a:spLocks noGrp="1"/>
          </p:cNvSpPr>
          <p:nvPr>
            <p:ph type="body" sz="quarter" idx="12" hasCustomPrompt="1"/>
          </p:nvPr>
        </p:nvSpPr>
        <p:spPr>
          <a:xfrm>
            <a:off x="4168299" y="1606296"/>
            <a:ext cx="1508760" cy="518160"/>
          </a:xfrm>
          <a:prstGeom prst="rect">
            <a:avLst/>
          </a:prstGeom>
          <a:solidFill>
            <a:srgbClr val="4D4D4D"/>
          </a:solidFill>
        </p:spPr>
        <p:txBody>
          <a:bodyPr lIns="97240" tIns="48620" rIns="97240" bIns="48620" anchor="ctr"/>
          <a:lstStyle>
            <a:lvl1pPr marL="0" indent="0" algn="ctr">
              <a:spcBef>
                <a:spcPts val="0"/>
              </a:spcBef>
              <a:buNone/>
              <a:defRPr lang="en-US" sz="1300" b="1" kern="1200" dirty="0">
                <a:solidFill>
                  <a:srgbClr val="FFFFFF"/>
                </a:solidFill>
                <a:latin typeface="+mn-lt"/>
                <a:ea typeface="+mn-ea"/>
                <a:cs typeface="+mn-cs"/>
              </a:defRPr>
            </a:lvl1pPr>
          </a:lstStyle>
          <a:p>
            <a:pPr marL="0" lvl="0" indent="0" algn="ctr" defTabSz="972403" rtl="0" eaLnBrk="1" latinLnBrk="0" hangingPunct="1">
              <a:spcBef>
                <a:spcPts val="0"/>
              </a:spcBef>
              <a:buFont typeface="Arial" pitchFamily="34" charset="0"/>
              <a:buNone/>
            </a:pPr>
            <a:r>
              <a:rPr lang="en-US" dirty="0" smtClean="0"/>
              <a:t>Click to add text</a:t>
            </a:r>
            <a:endParaRPr lang="en-US" dirty="0"/>
          </a:p>
        </p:txBody>
      </p:sp>
      <p:sp>
        <p:nvSpPr>
          <p:cNvPr id="20" name="Text Placeholder 16"/>
          <p:cNvSpPr>
            <a:spLocks noGrp="1"/>
          </p:cNvSpPr>
          <p:nvPr>
            <p:ph type="body" sz="quarter" idx="13" hasCustomPrompt="1"/>
          </p:nvPr>
        </p:nvSpPr>
        <p:spPr>
          <a:xfrm>
            <a:off x="5834222" y="1606296"/>
            <a:ext cx="1508760" cy="518160"/>
          </a:xfrm>
          <a:prstGeom prst="rect">
            <a:avLst/>
          </a:prstGeom>
          <a:solidFill>
            <a:srgbClr val="4D4D4D"/>
          </a:solidFill>
        </p:spPr>
        <p:txBody>
          <a:bodyPr lIns="97240" tIns="48620" rIns="97240" bIns="48620" anchor="ctr"/>
          <a:lstStyle>
            <a:lvl1pPr marL="0" indent="0" algn="ctr">
              <a:spcBef>
                <a:spcPts val="0"/>
              </a:spcBef>
              <a:buNone/>
              <a:defRPr lang="en-US" sz="1300" b="1" kern="1200" dirty="0">
                <a:solidFill>
                  <a:srgbClr val="FFFFFF"/>
                </a:solidFill>
                <a:latin typeface="+mn-lt"/>
                <a:ea typeface="+mn-ea"/>
                <a:cs typeface="+mn-cs"/>
              </a:defRPr>
            </a:lvl1pPr>
          </a:lstStyle>
          <a:p>
            <a:pPr marL="0" lvl="0" indent="0" algn="ctr" defTabSz="972403" rtl="0" eaLnBrk="1" latinLnBrk="0" hangingPunct="1">
              <a:spcBef>
                <a:spcPts val="0"/>
              </a:spcBef>
              <a:buFont typeface="Arial" pitchFamily="34" charset="0"/>
              <a:buNone/>
            </a:pPr>
            <a:r>
              <a:rPr lang="en-US" dirty="0" smtClean="0"/>
              <a:t>Click to add text</a:t>
            </a:r>
            <a:endParaRPr lang="en-US" dirty="0"/>
          </a:p>
        </p:txBody>
      </p:sp>
      <p:sp>
        <p:nvSpPr>
          <p:cNvPr id="21" name="Text Placeholder 16"/>
          <p:cNvSpPr>
            <a:spLocks noGrp="1"/>
          </p:cNvSpPr>
          <p:nvPr>
            <p:ph type="body" sz="quarter" idx="14" hasCustomPrompt="1"/>
          </p:nvPr>
        </p:nvSpPr>
        <p:spPr>
          <a:xfrm>
            <a:off x="7496652" y="1606296"/>
            <a:ext cx="1508760" cy="518160"/>
          </a:xfrm>
          <a:prstGeom prst="rect">
            <a:avLst/>
          </a:prstGeom>
          <a:solidFill>
            <a:srgbClr val="4D4D4D"/>
          </a:solidFill>
        </p:spPr>
        <p:txBody>
          <a:bodyPr lIns="97240" tIns="48620" rIns="97240" bIns="48620" anchor="ctr"/>
          <a:lstStyle>
            <a:lvl1pPr marL="0" indent="0" algn="ctr">
              <a:spcBef>
                <a:spcPts val="0"/>
              </a:spcBef>
              <a:buNone/>
              <a:defRPr lang="en-US" sz="1300" b="1" kern="1200" dirty="0">
                <a:solidFill>
                  <a:srgbClr val="FFFFFF"/>
                </a:solidFill>
                <a:latin typeface="+mn-lt"/>
                <a:ea typeface="+mn-ea"/>
                <a:cs typeface="+mn-cs"/>
              </a:defRPr>
            </a:lvl1pPr>
          </a:lstStyle>
          <a:p>
            <a:pPr marL="0" lvl="0" indent="0" algn="ctr" defTabSz="972403" rtl="0" eaLnBrk="1" latinLnBrk="0" hangingPunct="1">
              <a:spcBef>
                <a:spcPts val="0"/>
              </a:spcBef>
              <a:buFont typeface="Arial" pitchFamily="34" charset="0"/>
              <a:buNone/>
            </a:pPr>
            <a:r>
              <a:rPr lang="en-US" dirty="0" smtClean="0"/>
              <a:t>Click to add text</a:t>
            </a:r>
            <a:endParaRPr lang="en-US" dirty="0"/>
          </a:p>
        </p:txBody>
      </p:sp>
      <p:sp>
        <p:nvSpPr>
          <p:cNvPr id="26" name="Text Placeholder 19"/>
          <p:cNvSpPr>
            <a:spLocks noGrp="1"/>
          </p:cNvSpPr>
          <p:nvPr>
            <p:ph type="body" sz="quarter" idx="15" hasCustomPrompt="1"/>
          </p:nvPr>
        </p:nvSpPr>
        <p:spPr>
          <a:xfrm>
            <a:off x="670560" y="2418081"/>
            <a:ext cx="8680399" cy="1295400"/>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vl4pPr marL="729302">
              <a:buClr>
                <a:srgbClr val="B01C2E"/>
              </a:buClr>
              <a:buFont typeface="Arial" pitchFamily="34" charset="0"/>
              <a:buChar char="–"/>
              <a:defRPr sz="1300"/>
            </a:lvl4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31" name="Text Placeholder 19"/>
          <p:cNvSpPr>
            <a:spLocks noGrp="1"/>
          </p:cNvSpPr>
          <p:nvPr>
            <p:ph type="body" sz="quarter" idx="21" hasCustomPrompt="1"/>
          </p:nvPr>
        </p:nvSpPr>
        <p:spPr>
          <a:xfrm>
            <a:off x="670560" y="3843021"/>
            <a:ext cx="8680399" cy="1295400"/>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vl4pPr>
              <a:defRPr lang="en-US" sz="1300" kern="1200" dirty="0">
                <a:solidFill>
                  <a:schemeClr val="tx1"/>
                </a:solidFill>
                <a:latin typeface="+mn-lt"/>
                <a:ea typeface="+mn-ea"/>
                <a:cs typeface="+mn-cs"/>
              </a:defRPr>
            </a:lvl4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32" name="Text Placeholder 19"/>
          <p:cNvSpPr>
            <a:spLocks noGrp="1"/>
          </p:cNvSpPr>
          <p:nvPr>
            <p:ph type="body" sz="quarter" idx="22" hasCustomPrompt="1"/>
          </p:nvPr>
        </p:nvSpPr>
        <p:spPr>
          <a:xfrm>
            <a:off x="670560" y="5267960"/>
            <a:ext cx="8680399" cy="1295400"/>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vl4pPr>
              <a:defRPr lang="en-US" sz="1300" kern="1200" dirty="0">
                <a:solidFill>
                  <a:schemeClr val="tx1"/>
                </a:solidFill>
                <a:latin typeface="+mn-lt"/>
                <a:ea typeface="+mn-ea"/>
                <a:cs typeface="+mn-cs"/>
              </a:defRPr>
            </a:lvl4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23"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2" name="Footer Placeholder 21"/>
          <p:cNvSpPr>
            <a:spLocks noGrp="1"/>
          </p:cNvSpPr>
          <p:nvPr>
            <p:ph type="ftr" sz="quarter" idx="23"/>
          </p:nvPr>
        </p:nvSpPr>
        <p:spPr/>
        <p:txBody>
          <a:bodyPr/>
          <a:lstStyle/>
          <a:p>
            <a:r>
              <a:rPr lang="en-US" smtClean="0"/>
              <a:t>=page#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locks - Chevrons resulting From">
    <p:spTree>
      <p:nvGrpSpPr>
        <p:cNvPr id="1" name=""/>
        <p:cNvGrpSpPr/>
        <p:nvPr/>
      </p:nvGrpSpPr>
      <p:grpSpPr>
        <a:xfrm>
          <a:off x="0" y="0"/>
          <a:ext cx="0" cy="0"/>
          <a:chOff x="0" y="0"/>
          <a:chExt cx="0" cy="0"/>
        </a:xfrm>
      </p:grpSpPr>
      <p:sp>
        <p:nvSpPr>
          <p:cNvPr id="21" name="Text Placeholder 12"/>
          <p:cNvSpPr>
            <a:spLocks noGrp="1"/>
          </p:cNvSpPr>
          <p:nvPr>
            <p:ph type="body" sz="quarter" idx="18"/>
          </p:nvPr>
        </p:nvSpPr>
        <p:spPr>
          <a:xfrm>
            <a:off x="3600907" y="1637387"/>
            <a:ext cx="2856586" cy="4497629"/>
          </a:xfrm>
          <a:prstGeom prst="rect">
            <a:avLst/>
          </a:prstGeom>
        </p:spPr>
        <p:txBody>
          <a:bodyPr wrap="square" lIns="680683" tIns="48620" rIns="680683" bIns="48620" anchor="ctr" anchorCtr="1">
            <a:noAutofit/>
          </a:bodyPr>
          <a:lstStyle>
            <a:lvl1pPr marL="0" indent="0" algn="ctr">
              <a:spcBef>
                <a:spcPts val="0"/>
              </a:spcBef>
              <a:spcAft>
                <a:spcPts val="0"/>
              </a:spcAft>
              <a:buNone/>
              <a:defRPr sz="1300" b="1"/>
            </a:lvl1pPr>
          </a:lstStyle>
          <a:p>
            <a:pPr lvl="0"/>
            <a:r>
              <a:rPr lang="en-US" smtClean="0"/>
              <a:t>Click to edit Master text styles</a:t>
            </a:r>
          </a:p>
        </p:txBody>
      </p:sp>
      <p:sp>
        <p:nvSpPr>
          <p:cNvPr id="14" name="Text Placeholder 19"/>
          <p:cNvSpPr>
            <a:spLocks noGrp="1"/>
          </p:cNvSpPr>
          <p:nvPr>
            <p:ph type="body" sz="quarter" idx="15" hasCustomPrompt="1"/>
          </p:nvPr>
        </p:nvSpPr>
        <p:spPr>
          <a:xfrm>
            <a:off x="5907634" y="1727200"/>
            <a:ext cx="3480206" cy="829056"/>
          </a:xfrm>
          <a:prstGeom prst="homePlate">
            <a:avLst>
              <a:gd name="adj" fmla="val 33249"/>
            </a:avLst>
          </a:prstGeom>
          <a:noFill/>
          <a:ln>
            <a:solidFill>
              <a:srgbClr val="B01C2E"/>
            </a:solidFill>
          </a:ln>
        </p:spPr>
        <p:txBody>
          <a:bodyPr wrap="square" lIns="97240" tIns="48620" rIns="194482"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8" name="Text Placeholder 19"/>
          <p:cNvSpPr>
            <a:spLocks noGrp="1"/>
          </p:cNvSpPr>
          <p:nvPr>
            <p:ph type="body" sz="quarter" idx="31" hasCustomPrompt="1"/>
          </p:nvPr>
        </p:nvSpPr>
        <p:spPr>
          <a:xfrm flipH="1">
            <a:off x="670560" y="1727200"/>
            <a:ext cx="3480206" cy="829056"/>
          </a:xfrm>
          <a:prstGeom prst="homePlate">
            <a:avLst>
              <a:gd name="adj" fmla="val 33249"/>
            </a:avLst>
          </a:prstGeom>
          <a:noFill/>
          <a:ln>
            <a:solidFill>
              <a:srgbClr val="B01C2E"/>
            </a:solidFill>
          </a:ln>
        </p:spPr>
        <p:txBody>
          <a:bodyPr wrap="square" lIns="194482" tIns="48620" rIns="9724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9" name="Text Placeholder 19"/>
          <p:cNvSpPr>
            <a:spLocks noGrp="1"/>
          </p:cNvSpPr>
          <p:nvPr>
            <p:ph type="body" sz="quarter" idx="32" hasCustomPrompt="1"/>
          </p:nvPr>
        </p:nvSpPr>
        <p:spPr>
          <a:xfrm>
            <a:off x="5907634" y="2890181"/>
            <a:ext cx="3480206" cy="829056"/>
          </a:xfrm>
          <a:prstGeom prst="homePlate">
            <a:avLst>
              <a:gd name="adj" fmla="val 33249"/>
            </a:avLst>
          </a:prstGeom>
          <a:noFill/>
          <a:ln>
            <a:solidFill>
              <a:srgbClr val="B01C2E"/>
            </a:solidFill>
          </a:ln>
        </p:spPr>
        <p:txBody>
          <a:bodyPr wrap="square" lIns="97240" tIns="48620" rIns="194482"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20" name="Text Placeholder 19"/>
          <p:cNvSpPr>
            <a:spLocks noGrp="1"/>
          </p:cNvSpPr>
          <p:nvPr>
            <p:ph type="body" sz="quarter" idx="33" hasCustomPrompt="1"/>
          </p:nvPr>
        </p:nvSpPr>
        <p:spPr>
          <a:xfrm flipH="1">
            <a:off x="670560" y="2890181"/>
            <a:ext cx="3480206" cy="829056"/>
          </a:xfrm>
          <a:prstGeom prst="homePlate">
            <a:avLst>
              <a:gd name="adj" fmla="val 33249"/>
            </a:avLst>
          </a:prstGeom>
          <a:noFill/>
          <a:ln>
            <a:solidFill>
              <a:srgbClr val="B01C2E"/>
            </a:solidFill>
          </a:ln>
        </p:spPr>
        <p:txBody>
          <a:bodyPr wrap="square" lIns="194482" tIns="48620" rIns="9724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28" name="Text Placeholder 19"/>
          <p:cNvSpPr>
            <a:spLocks noGrp="1"/>
          </p:cNvSpPr>
          <p:nvPr>
            <p:ph type="body" sz="quarter" idx="34" hasCustomPrompt="1"/>
          </p:nvPr>
        </p:nvSpPr>
        <p:spPr>
          <a:xfrm>
            <a:off x="5907634" y="4053163"/>
            <a:ext cx="3480206" cy="829056"/>
          </a:xfrm>
          <a:prstGeom prst="homePlate">
            <a:avLst>
              <a:gd name="adj" fmla="val 33249"/>
            </a:avLst>
          </a:prstGeom>
          <a:noFill/>
          <a:ln>
            <a:solidFill>
              <a:srgbClr val="B01C2E"/>
            </a:solidFill>
          </a:ln>
        </p:spPr>
        <p:txBody>
          <a:bodyPr wrap="square" lIns="97240" tIns="48620" rIns="194482"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32" name="Text Placeholder 19"/>
          <p:cNvSpPr>
            <a:spLocks noGrp="1"/>
          </p:cNvSpPr>
          <p:nvPr>
            <p:ph type="body" sz="quarter" idx="35" hasCustomPrompt="1"/>
          </p:nvPr>
        </p:nvSpPr>
        <p:spPr>
          <a:xfrm flipH="1">
            <a:off x="670560" y="4053163"/>
            <a:ext cx="3480206" cy="829056"/>
          </a:xfrm>
          <a:prstGeom prst="homePlate">
            <a:avLst>
              <a:gd name="adj" fmla="val 33249"/>
            </a:avLst>
          </a:prstGeom>
          <a:noFill/>
          <a:ln>
            <a:solidFill>
              <a:srgbClr val="B01C2E"/>
            </a:solidFill>
          </a:ln>
        </p:spPr>
        <p:txBody>
          <a:bodyPr wrap="square" lIns="194482" tIns="48620" rIns="9724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33" name="Text Placeholder 19"/>
          <p:cNvSpPr>
            <a:spLocks noGrp="1"/>
          </p:cNvSpPr>
          <p:nvPr>
            <p:ph type="body" sz="quarter" idx="36" hasCustomPrompt="1"/>
          </p:nvPr>
        </p:nvSpPr>
        <p:spPr>
          <a:xfrm>
            <a:off x="5907634" y="5216144"/>
            <a:ext cx="3480206" cy="829056"/>
          </a:xfrm>
          <a:prstGeom prst="homePlate">
            <a:avLst>
              <a:gd name="adj" fmla="val 33249"/>
            </a:avLst>
          </a:prstGeom>
          <a:noFill/>
          <a:ln>
            <a:solidFill>
              <a:srgbClr val="B01C2E"/>
            </a:solidFill>
          </a:ln>
        </p:spPr>
        <p:txBody>
          <a:bodyPr wrap="square" lIns="97240" tIns="48620" rIns="194482"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34" name="Text Placeholder 19"/>
          <p:cNvSpPr>
            <a:spLocks noGrp="1"/>
          </p:cNvSpPr>
          <p:nvPr>
            <p:ph type="body" sz="quarter" idx="37" hasCustomPrompt="1"/>
          </p:nvPr>
        </p:nvSpPr>
        <p:spPr>
          <a:xfrm flipH="1">
            <a:off x="670560" y="5216144"/>
            <a:ext cx="3480206" cy="829056"/>
          </a:xfrm>
          <a:prstGeom prst="homePlate">
            <a:avLst>
              <a:gd name="adj" fmla="val 33249"/>
            </a:avLst>
          </a:prstGeom>
          <a:noFill/>
          <a:ln>
            <a:solidFill>
              <a:srgbClr val="B01C2E"/>
            </a:solidFill>
          </a:ln>
        </p:spPr>
        <p:txBody>
          <a:bodyPr wrap="square" lIns="194482" tIns="48620" rIns="97240" bIns="48620" anchor="ctr">
            <a:noAutofit/>
          </a:bodyPr>
          <a:lstStyle>
            <a:lvl1pPr marL="126410" indent="-126410">
              <a:spcBef>
                <a:spcPts val="212"/>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3"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5"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6" name="Footer Placeholder 15"/>
          <p:cNvSpPr>
            <a:spLocks noGrp="1"/>
          </p:cNvSpPr>
          <p:nvPr>
            <p:ph type="ftr" sz="quarter" idx="38"/>
          </p:nvPr>
        </p:nvSpPr>
        <p:spPr/>
        <p:txBody>
          <a:bodyPr/>
          <a:lstStyle/>
          <a:p>
            <a:r>
              <a:rPr lang="en-US" smtClean="0"/>
              <a:t>=page#</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Blocks - Chevrons leading to">
    <p:spTree>
      <p:nvGrpSpPr>
        <p:cNvPr id="1" name=""/>
        <p:cNvGrpSpPr/>
        <p:nvPr/>
      </p:nvGrpSpPr>
      <p:grpSpPr>
        <a:xfrm>
          <a:off x="0" y="0"/>
          <a:ext cx="0" cy="0"/>
          <a:chOff x="0" y="0"/>
          <a:chExt cx="0" cy="0"/>
        </a:xfrm>
      </p:grpSpPr>
      <p:sp>
        <p:nvSpPr>
          <p:cNvPr id="19" name="Text Placeholder 12"/>
          <p:cNvSpPr>
            <a:spLocks noGrp="1"/>
          </p:cNvSpPr>
          <p:nvPr>
            <p:ph type="body" sz="quarter" idx="18" hasCustomPrompt="1"/>
          </p:nvPr>
        </p:nvSpPr>
        <p:spPr>
          <a:xfrm>
            <a:off x="6873240" y="1609904"/>
            <a:ext cx="2846527" cy="5440680"/>
          </a:xfrm>
          <a:prstGeom prst="rect">
            <a:avLst/>
          </a:prstGeom>
          <a:noFill/>
          <a:ln>
            <a:solidFill>
              <a:srgbClr val="C0C0C0"/>
            </a:solidFill>
          </a:ln>
        </p:spPr>
        <p:txBody>
          <a:bodyPr wrap="square" lIns="97240" tIns="48620" rIns="97240" bIns="48620" anchor="t" anchorCtr="0">
            <a:noAutofit/>
          </a:bodyPr>
          <a:lstStyle>
            <a:lvl1pPr marL="248166" indent="-248166" algn="l">
              <a:spcBef>
                <a:spcPts val="212"/>
              </a:spcBef>
              <a:buClr>
                <a:srgbClr val="B01C2E"/>
              </a:buClr>
              <a:buFont typeface="Wingdings 2" pitchFamily="18" charset="2"/>
              <a:buChar char=""/>
              <a:defRPr sz="1300" baseline="0"/>
            </a:lvl1pPr>
            <a:lvl2pPr marL="359587" indent="-184015">
              <a:spcBef>
                <a:spcPts val="212"/>
              </a:spcBef>
              <a:buClr>
                <a:srgbClr val="B01C2E"/>
              </a:buClr>
              <a:buFont typeface="Arial" pitchFamily="34" charset="0"/>
              <a:buChar char="•"/>
              <a:tabLst/>
              <a:defRPr sz="1300" baseline="0"/>
            </a:lvl2pPr>
            <a:lvl3pPr marL="534823" indent="-184015">
              <a:spcBef>
                <a:spcPts val="212"/>
              </a:spcBef>
              <a:buClr>
                <a:srgbClr val="B01C2E"/>
              </a:buClr>
              <a:buFont typeface="Arial" pitchFamily="34" charset="0"/>
              <a:buChar char="–"/>
              <a:defRPr sz="1300" baseline="0"/>
            </a:lvl3pPr>
            <a:lvl4pPr marL="729302" indent="-184757">
              <a:spcBef>
                <a:spcPts val="212"/>
              </a:spcBef>
              <a:buClr>
                <a:srgbClr val="B01C2E"/>
              </a:buClr>
              <a:buFont typeface="Arial" pitchFamily="34" charset="0"/>
              <a:buChar char="–"/>
              <a:tabLst/>
              <a:defRPr sz="1300"/>
            </a:lvl4pPr>
            <a:lvl5pPr marL="904334" indent="-184757">
              <a:spcBef>
                <a:spcPts val="212"/>
              </a:spcBef>
              <a:buClr>
                <a:srgbClr val="B01C2E"/>
              </a:buClr>
              <a:buFont typeface="Arial" pitchFamily="34" charset="0"/>
              <a:buChar char="–"/>
              <a:defRPr sz="1300"/>
            </a:lvl5pPr>
            <a:lvl6pPr marL="1186332">
              <a:buClr>
                <a:srgbClr val="B01C1A"/>
              </a:buClr>
              <a:buFont typeface="Arial" pitchFamily="34" charset="0"/>
              <a:buChar char="–"/>
              <a:defRPr sz="1300"/>
            </a:lvl6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10" name="Text Placeholder 19"/>
          <p:cNvSpPr>
            <a:spLocks noGrp="1"/>
          </p:cNvSpPr>
          <p:nvPr>
            <p:ph type="body" sz="quarter" idx="15" hasCustomPrompt="1"/>
          </p:nvPr>
        </p:nvSpPr>
        <p:spPr>
          <a:xfrm>
            <a:off x="553212" y="1761744"/>
            <a:ext cx="6085332" cy="1088136"/>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0"/>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1" name="Text Placeholder 19"/>
          <p:cNvSpPr>
            <a:spLocks noGrp="1"/>
          </p:cNvSpPr>
          <p:nvPr>
            <p:ph type="body" sz="quarter" idx="21" hasCustomPrompt="1"/>
          </p:nvPr>
        </p:nvSpPr>
        <p:spPr>
          <a:xfrm>
            <a:off x="553212" y="3114717"/>
            <a:ext cx="6085332" cy="1088136"/>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0"/>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2" name="Text Placeholder 19"/>
          <p:cNvSpPr>
            <a:spLocks noGrp="1"/>
          </p:cNvSpPr>
          <p:nvPr>
            <p:ph type="body" sz="quarter" idx="22" hasCustomPrompt="1"/>
          </p:nvPr>
        </p:nvSpPr>
        <p:spPr>
          <a:xfrm>
            <a:off x="553212" y="4467691"/>
            <a:ext cx="6085332" cy="1088136"/>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0"/>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16" name="Text Placeholder 19"/>
          <p:cNvSpPr>
            <a:spLocks noGrp="1"/>
          </p:cNvSpPr>
          <p:nvPr>
            <p:ph type="body" sz="quarter" idx="23" hasCustomPrompt="1"/>
          </p:nvPr>
        </p:nvSpPr>
        <p:spPr>
          <a:xfrm>
            <a:off x="553212" y="5820664"/>
            <a:ext cx="6085332" cy="1088136"/>
          </a:xfrm>
          <a:prstGeom prst="homePlate">
            <a:avLst>
              <a:gd name="adj" fmla="val 15807"/>
            </a:avLst>
          </a:prstGeom>
          <a:solidFill>
            <a:srgbClr val="FFFFFF"/>
          </a:solidFill>
          <a:ln>
            <a:solidFill>
              <a:srgbClr val="B01C2E"/>
            </a:solidFill>
          </a:ln>
        </p:spPr>
        <p:txBody>
          <a:bodyPr wrap="square" lIns="97240" tIns="48620" rIns="48620" bIns="48620" anchor="ctr">
            <a:noAutofit/>
          </a:bodyPr>
          <a:lstStyle>
            <a:lvl1pPr marL="126410" indent="-126410">
              <a:spcBef>
                <a:spcPts val="0"/>
              </a:spcBef>
              <a:buClr>
                <a:schemeClr val="accent1"/>
              </a:buClr>
              <a:buFont typeface="Wingdings 2" pitchFamily="18" charset="2"/>
              <a:buChar char=""/>
              <a:defRPr sz="1300"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First Level</a:t>
            </a:r>
          </a:p>
          <a:p>
            <a:pPr lvl="1"/>
            <a:r>
              <a:rPr lang="en-US" dirty="0" smtClean="0"/>
              <a:t>Second Level</a:t>
            </a:r>
          </a:p>
          <a:p>
            <a:pPr lvl="2"/>
            <a:r>
              <a:rPr lang="en-US" dirty="0" smtClean="0"/>
              <a:t>Third Level</a:t>
            </a:r>
            <a:endParaRPr lang="en-US" dirty="0"/>
          </a:p>
        </p:txBody>
      </p:sp>
      <p:sp>
        <p:nvSpPr>
          <p:cNvPr id="9"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3" name="Footer Placeholder 12"/>
          <p:cNvSpPr>
            <a:spLocks noGrp="1"/>
          </p:cNvSpPr>
          <p:nvPr>
            <p:ph type="ftr" sz="quarter" idx="24"/>
          </p:nvPr>
        </p:nvSpPr>
        <p:spPr/>
        <p:txBody>
          <a:bodyPr/>
          <a:lstStyle/>
          <a:p>
            <a:r>
              <a:rPr lang="en-US" smtClean="0"/>
              <a:t>=page#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hases and threads with arrows">
    <p:spTree>
      <p:nvGrpSpPr>
        <p:cNvPr id="1" name=""/>
        <p:cNvGrpSpPr/>
        <p:nvPr/>
      </p:nvGrpSpPr>
      <p:grpSpPr>
        <a:xfrm>
          <a:off x="0" y="0"/>
          <a:ext cx="0" cy="0"/>
          <a:chOff x="0" y="0"/>
          <a:chExt cx="0" cy="0"/>
        </a:xfrm>
      </p:grpSpPr>
      <p:sp>
        <p:nvSpPr>
          <p:cNvPr id="32" name="Text Placeholder 19"/>
          <p:cNvSpPr>
            <a:spLocks noGrp="1"/>
          </p:cNvSpPr>
          <p:nvPr>
            <p:ph type="body" sz="quarter" idx="15" hasCustomPrompt="1"/>
          </p:nvPr>
        </p:nvSpPr>
        <p:spPr>
          <a:xfrm>
            <a:off x="335280" y="2677160"/>
            <a:ext cx="6729070" cy="1067410"/>
          </a:xfrm>
          <a:prstGeom prst="homePlate">
            <a:avLst>
              <a:gd name="adj" fmla="val 50223"/>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a:noFill/>
          </a:ln>
        </p:spPr>
        <p:txBody>
          <a:bodyPr wrap="square" lIns="97240" tIns="48620" rIns="5348214" bIns="48620" anchor="ctr">
            <a:noAutofit/>
          </a:bodyPr>
          <a:lstStyle>
            <a:lvl1pPr marL="0" indent="0">
              <a:spcBef>
                <a:spcPts val="0"/>
              </a:spcBef>
              <a:buClr>
                <a:schemeClr val="accent1"/>
              </a:buClr>
              <a:buFont typeface="Wingdings" pitchFamily="2" charset="2"/>
              <a:buNone/>
              <a:defRPr sz="1100" b="1"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Add Text</a:t>
            </a:r>
            <a:endParaRPr lang="en-US" dirty="0"/>
          </a:p>
        </p:txBody>
      </p:sp>
      <p:sp>
        <p:nvSpPr>
          <p:cNvPr id="33" name="Text Placeholder 19"/>
          <p:cNvSpPr>
            <a:spLocks noGrp="1"/>
          </p:cNvSpPr>
          <p:nvPr>
            <p:ph type="body" sz="quarter" idx="33" hasCustomPrompt="1"/>
          </p:nvPr>
        </p:nvSpPr>
        <p:spPr>
          <a:xfrm>
            <a:off x="335280" y="3957015"/>
            <a:ext cx="6705600" cy="1067410"/>
          </a:xfrm>
          <a:prstGeom prst="homePlate">
            <a:avLst>
              <a:gd name="adj" fmla="val 50223"/>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a:noFill/>
          </a:ln>
        </p:spPr>
        <p:txBody>
          <a:bodyPr wrap="square" lIns="97240" tIns="48620" rIns="5348214" bIns="48620" anchor="ctr">
            <a:noAutofit/>
          </a:bodyPr>
          <a:lstStyle>
            <a:lvl1pPr marL="0" indent="0">
              <a:spcBef>
                <a:spcPts val="0"/>
              </a:spcBef>
              <a:buClr>
                <a:schemeClr val="accent1"/>
              </a:buClr>
              <a:buFont typeface="Wingdings" pitchFamily="2" charset="2"/>
              <a:buNone/>
              <a:defRPr sz="1100" b="1"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Add Text</a:t>
            </a:r>
            <a:endParaRPr lang="en-US" dirty="0"/>
          </a:p>
        </p:txBody>
      </p:sp>
      <p:sp>
        <p:nvSpPr>
          <p:cNvPr id="36" name="Text Placeholder 19"/>
          <p:cNvSpPr>
            <a:spLocks noGrp="1"/>
          </p:cNvSpPr>
          <p:nvPr>
            <p:ph type="body" sz="quarter" idx="34" hasCustomPrompt="1"/>
          </p:nvPr>
        </p:nvSpPr>
        <p:spPr>
          <a:xfrm>
            <a:off x="335280" y="5236870"/>
            <a:ext cx="6705600" cy="1067410"/>
          </a:xfrm>
          <a:prstGeom prst="homePlate">
            <a:avLst>
              <a:gd name="adj" fmla="val 50223"/>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a:noFill/>
          </a:ln>
        </p:spPr>
        <p:txBody>
          <a:bodyPr wrap="square" lIns="97240" tIns="48620" rIns="5348214" bIns="48620" anchor="ctr">
            <a:noAutofit/>
          </a:bodyPr>
          <a:lstStyle>
            <a:lvl1pPr marL="0" indent="0">
              <a:spcBef>
                <a:spcPts val="0"/>
              </a:spcBef>
              <a:buClr>
                <a:schemeClr val="accent1"/>
              </a:buClr>
              <a:buFont typeface="Wingdings" pitchFamily="2" charset="2"/>
              <a:buNone/>
              <a:defRPr sz="1100" b="1" baseline="0">
                <a:solidFill>
                  <a:schemeClr val="tx1"/>
                </a:solidFill>
              </a:defRPr>
            </a:lvl1pPr>
            <a:lvl2pPr marL="369512" indent="-175032">
              <a:spcBef>
                <a:spcPts val="319"/>
              </a:spcBef>
              <a:buClr>
                <a:srgbClr val="B01C2E"/>
              </a:buClr>
              <a:buFont typeface="Arial" pitchFamily="34" charset="0"/>
              <a:buChar char="•"/>
              <a:defRPr sz="1300" baseline="0"/>
            </a:lvl2pPr>
            <a:lvl3pPr marL="563994" indent="-184757">
              <a:buClr>
                <a:srgbClr val="B01C2E"/>
              </a:buClr>
              <a:buFont typeface="Arial" pitchFamily="34" charset="0"/>
              <a:buChar char="‒"/>
              <a:defRPr sz="1300"/>
            </a:lvl3pPr>
          </a:lstStyle>
          <a:p>
            <a:pPr lvl="0"/>
            <a:r>
              <a:rPr lang="en-US" dirty="0" smtClean="0"/>
              <a:t>Add Text</a:t>
            </a:r>
            <a:endParaRPr lang="en-US" dirty="0"/>
          </a:p>
        </p:txBody>
      </p:sp>
      <p:sp>
        <p:nvSpPr>
          <p:cNvPr id="26" name="Text Placeholder 25"/>
          <p:cNvSpPr>
            <a:spLocks noGrp="1"/>
          </p:cNvSpPr>
          <p:nvPr>
            <p:ph type="body" sz="quarter" idx="21" hasCustomPrompt="1"/>
          </p:nvPr>
        </p:nvSpPr>
        <p:spPr>
          <a:xfrm>
            <a:off x="7052576" y="1606296"/>
            <a:ext cx="2313432" cy="487070"/>
          </a:xfrm>
          <a:prstGeom prst="rect">
            <a:avLst/>
          </a:prstGeom>
          <a:solidFill>
            <a:srgbClr val="B01C2E"/>
          </a:solidFill>
          <a:ln>
            <a:solidFill>
              <a:srgbClr val="B01C2E"/>
            </a:solidFill>
          </a:ln>
        </p:spPr>
        <p:txBody>
          <a:bodyPr lIns="97240" tIns="48620" rIns="97240" bIns="48620" anchor="ctr"/>
          <a:lstStyle>
            <a:lvl1pPr algn="ctr">
              <a:buNone/>
              <a:defRPr sz="1300" b="1">
                <a:solidFill>
                  <a:srgbClr val="FFFFFF"/>
                </a:solidFill>
              </a:defRPr>
            </a:lvl1pPr>
          </a:lstStyle>
          <a:p>
            <a:pPr lvl="0"/>
            <a:r>
              <a:rPr lang="en-US" dirty="0" smtClean="0"/>
              <a:t>Click to add text</a:t>
            </a:r>
            <a:endParaRPr lang="en-US" dirty="0"/>
          </a:p>
        </p:txBody>
      </p:sp>
      <p:sp>
        <p:nvSpPr>
          <p:cNvPr id="17" name="Text Placeholder 12"/>
          <p:cNvSpPr>
            <a:spLocks noGrp="1"/>
          </p:cNvSpPr>
          <p:nvPr>
            <p:ph type="body" sz="quarter" idx="27" hasCustomPrompt="1"/>
          </p:nvPr>
        </p:nvSpPr>
        <p:spPr>
          <a:xfrm>
            <a:off x="4830127" y="2421694"/>
            <a:ext cx="1629461" cy="4145280"/>
          </a:xfrm>
          <a:prstGeom prst="rect">
            <a:avLst/>
          </a:prstGeom>
          <a:solidFill>
            <a:srgbClr val="FFFFFF"/>
          </a:solidFill>
          <a:ln>
            <a:solidFill>
              <a:srgbClr val="C0C0C0"/>
            </a:solidFill>
          </a:ln>
        </p:spPr>
        <p:txBody>
          <a:bodyPr wrap="square" lIns="97240" tIns="48620" rIns="97240" bIns="48620" anchor="t" anchorCtr="0">
            <a:noAutofit/>
          </a:bodyPr>
          <a:lstStyle>
            <a:lvl1pPr marL="248166" indent="-248166" algn="l">
              <a:spcBef>
                <a:spcPts val="212"/>
              </a:spcBef>
              <a:buClr>
                <a:srgbClr val="B01C2E"/>
              </a:buClr>
              <a:buFont typeface="Wingdings 2" pitchFamily="18" charset="2"/>
              <a:buChar char=""/>
              <a:defRPr sz="1100" baseline="0"/>
            </a:lvl1pPr>
            <a:lvl2pPr marL="359587" indent="-184015">
              <a:spcBef>
                <a:spcPts val="212"/>
              </a:spcBef>
              <a:buClr>
                <a:srgbClr val="B01C2E"/>
              </a:buClr>
              <a:buFont typeface="Arial" pitchFamily="34" charset="0"/>
              <a:buChar char="•"/>
              <a:tabLst/>
              <a:defRPr sz="1100" baseline="0"/>
            </a:lvl2pPr>
            <a:lvl3pPr marL="534823" indent="-184015">
              <a:spcBef>
                <a:spcPts val="212"/>
              </a:spcBef>
              <a:buClr>
                <a:srgbClr val="B01C2E"/>
              </a:buClr>
              <a:buFont typeface="Arial" pitchFamily="34" charset="0"/>
              <a:buChar char="–"/>
              <a:defRPr sz="1100" baseline="0"/>
            </a:lvl3pPr>
            <a:lvl4pPr marL="729302" indent="-184757">
              <a:spcBef>
                <a:spcPts val="212"/>
              </a:spcBef>
              <a:buClr>
                <a:srgbClr val="B01C2E"/>
              </a:buClr>
              <a:buFont typeface="Arial" pitchFamily="34" charset="0"/>
              <a:buChar char="–"/>
              <a:tabLst/>
              <a:defRPr sz="1100"/>
            </a:lvl4pPr>
            <a:lvl5pPr marL="904334" indent="-184757">
              <a:spcBef>
                <a:spcPts val="212"/>
              </a:spcBef>
              <a:buClr>
                <a:srgbClr val="B01C2E"/>
              </a:buClr>
              <a:buFont typeface="Arial" pitchFamily="34" charset="0"/>
              <a:buChar char="–"/>
              <a:defRPr sz="1100"/>
            </a:lvl5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endParaRPr lang="en-US" dirty="0"/>
          </a:p>
        </p:txBody>
      </p:sp>
      <p:sp>
        <p:nvSpPr>
          <p:cNvPr id="18" name="Text Placeholder 12"/>
          <p:cNvSpPr>
            <a:spLocks noGrp="1"/>
          </p:cNvSpPr>
          <p:nvPr>
            <p:ph type="body" sz="quarter" idx="28" hasCustomPrompt="1"/>
          </p:nvPr>
        </p:nvSpPr>
        <p:spPr>
          <a:xfrm>
            <a:off x="3051467" y="2421694"/>
            <a:ext cx="1629461" cy="4145280"/>
          </a:xfrm>
          <a:prstGeom prst="rect">
            <a:avLst/>
          </a:prstGeom>
          <a:solidFill>
            <a:srgbClr val="FFFFFF"/>
          </a:solidFill>
          <a:ln>
            <a:solidFill>
              <a:srgbClr val="C0C0C0"/>
            </a:solidFill>
          </a:ln>
        </p:spPr>
        <p:txBody>
          <a:bodyPr wrap="square" lIns="97240" tIns="48620" rIns="97240" bIns="48620" anchor="t" anchorCtr="0">
            <a:noAutofit/>
          </a:bodyPr>
          <a:lstStyle>
            <a:lvl1pPr marL="248166" indent="-248166" algn="l">
              <a:spcBef>
                <a:spcPts val="212"/>
              </a:spcBef>
              <a:buClr>
                <a:srgbClr val="B01C2E"/>
              </a:buClr>
              <a:buFont typeface="Wingdings 2" pitchFamily="18" charset="2"/>
              <a:buChar char=""/>
              <a:defRPr sz="1100" baseline="0"/>
            </a:lvl1pPr>
            <a:lvl2pPr marL="359587" indent="-184015">
              <a:spcBef>
                <a:spcPts val="212"/>
              </a:spcBef>
              <a:buClr>
                <a:srgbClr val="B01C2E"/>
              </a:buClr>
              <a:buFont typeface="Arial" pitchFamily="34" charset="0"/>
              <a:buChar char="•"/>
              <a:tabLst/>
              <a:defRPr sz="1100" baseline="0"/>
            </a:lvl2pPr>
            <a:lvl3pPr marL="534823" indent="-184015">
              <a:spcBef>
                <a:spcPts val="212"/>
              </a:spcBef>
              <a:buClr>
                <a:srgbClr val="B01C2E"/>
              </a:buClr>
              <a:buFont typeface="Arial" pitchFamily="34" charset="0"/>
              <a:buChar char="–"/>
              <a:defRPr sz="1100" baseline="0"/>
            </a:lvl3pPr>
            <a:lvl4pPr marL="729302" indent="-184757">
              <a:spcBef>
                <a:spcPts val="212"/>
              </a:spcBef>
              <a:buClr>
                <a:srgbClr val="B01C2E"/>
              </a:buClr>
              <a:buFont typeface="Arial" pitchFamily="34" charset="0"/>
              <a:buChar char="–"/>
              <a:tabLst/>
              <a:defRPr sz="1100"/>
            </a:lvl4pPr>
            <a:lvl5pPr marL="904334" indent="-184757">
              <a:spcBef>
                <a:spcPts val="212"/>
              </a:spcBef>
              <a:buClr>
                <a:srgbClr val="B01C2E"/>
              </a:buClr>
              <a:buFont typeface="Arial" pitchFamily="34" charset="0"/>
              <a:buChar char="–"/>
              <a:defRPr sz="1100"/>
            </a:lvl5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endParaRPr lang="en-US" dirty="0"/>
          </a:p>
        </p:txBody>
      </p:sp>
      <p:sp>
        <p:nvSpPr>
          <p:cNvPr id="19" name="Text Placeholder 12"/>
          <p:cNvSpPr>
            <a:spLocks noGrp="1"/>
          </p:cNvSpPr>
          <p:nvPr>
            <p:ph type="body" sz="quarter" idx="29" hasCustomPrompt="1"/>
          </p:nvPr>
        </p:nvSpPr>
        <p:spPr>
          <a:xfrm>
            <a:off x="1272810" y="2421694"/>
            <a:ext cx="1629461" cy="4145280"/>
          </a:xfrm>
          <a:prstGeom prst="rect">
            <a:avLst/>
          </a:prstGeom>
          <a:solidFill>
            <a:srgbClr val="FFFFFF"/>
          </a:solidFill>
          <a:ln>
            <a:solidFill>
              <a:srgbClr val="C0C0C0"/>
            </a:solidFill>
          </a:ln>
        </p:spPr>
        <p:txBody>
          <a:bodyPr wrap="square" lIns="97240" tIns="48620" rIns="97240" bIns="48620" anchor="t" anchorCtr="0">
            <a:noAutofit/>
          </a:bodyPr>
          <a:lstStyle>
            <a:lvl1pPr marL="248166" indent="-248166" algn="l">
              <a:spcBef>
                <a:spcPts val="212"/>
              </a:spcBef>
              <a:buClr>
                <a:srgbClr val="B01C2E"/>
              </a:buClr>
              <a:buFont typeface="Wingdings 2" pitchFamily="18" charset="2"/>
              <a:buChar char=""/>
              <a:defRPr sz="1100" baseline="0"/>
            </a:lvl1pPr>
            <a:lvl2pPr marL="359587" indent="-184015">
              <a:spcBef>
                <a:spcPts val="212"/>
              </a:spcBef>
              <a:buClr>
                <a:srgbClr val="B01C2E"/>
              </a:buClr>
              <a:buFont typeface="Arial" pitchFamily="34" charset="0"/>
              <a:buChar char="•"/>
              <a:tabLst/>
              <a:defRPr sz="1100" baseline="0"/>
            </a:lvl2pPr>
            <a:lvl3pPr marL="534823" indent="-184015">
              <a:spcBef>
                <a:spcPts val="212"/>
              </a:spcBef>
              <a:buClr>
                <a:srgbClr val="B01C2E"/>
              </a:buClr>
              <a:buFont typeface="Arial" pitchFamily="34" charset="0"/>
              <a:buChar char="–"/>
              <a:defRPr sz="1100" baseline="0"/>
            </a:lvl3pPr>
            <a:lvl4pPr marL="729302" indent="-184757">
              <a:spcBef>
                <a:spcPts val="212"/>
              </a:spcBef>
              <a:buClr>
                <a:srgbClr val="B01C2E"/>
              </a:buClr>
              <a:buFont typeface="Arial" pitchFamily="34" charset="0"/>
              <a:buChar char="–"/>
              <a:tabLst/>
              <a:defRPr sz="1100"/>
            </a:lvl4pPr>
            <a:lvl5pPr marL="904334" indent="-184757">
              <a:spcBef>
                <a:spcPts val="212"/>
              </a:spcBef>
              <a:buClr>
                <a:srgbClr val="B01C2E"/>
              </a:buClr>
              <a:buFont typeface="Arial" pitchFamily="34" charset="0"/>
              <a:buChar char="–"/>
              <a:defRPr sz="1100"/>
            </a:lvl5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endParaRPr lang="en-US" dirty="0"/>
          </a:p>
        </p:txBody>
      </p:sp>
      <p:sp>
        <p:nvSpPr>
          <p:cNvPr id="20" name="Text Placeholder 25"/>
          <p:cNvSpPr>
            <a:spLocks noGrp="1"/>
          </p:cNvSpPr>
          <p:nvPr>
            <p:ph type="body" sz="quarter" idx="30"/>
          </p:nvPr>
        </p:nvSpPr>
        <p:spPr>
          <a:xfrm>
            <a:off x="1272810" y="1970775"/>
            <a:ext cx="1629461" cy="435254"/>
          </a:xfrm>
          <a:prstGeom prst="rect">
            <a:avLst/>
          </a:prstGeom>
          <a:solidFill>
            <a:srgbClr val="4D4D4D"/>
          </a:solidFill>
          <a:ln>
            <a:solidFill>
              <a:srgbClr val="4D4D4D"/>
            </a:solidFill>
          </a:ln>
        </p:spPr>
        <p:txBody>
          <a:bodyPr lIns="97240" tIns="48620" rIns="97240" bIns="48620" anchor="ctr"/>
          <a:lstStyle>
            <a:lvl1pPr algn="ctr">
              <a:buNone/>
              <a:defRPr sz="1100" b="1">
                <a:solidFill>
                  <a:srgbClr val="FFFFFF"/>
                </a:solidFill>
              </a:defRPr>
            </a:lvl1pPr>
          </a:lstStyle>
          <a:p>
            <a:pPr lvl="0"/>
            <a:r>
              <a:rPr lang="en-US" smtClean="0"/>
              <a:t>Click to edit Master text styles</a:t>
            </a:r>
          </a:p>
        </p:txBody>
      </p:sp>
      <p:sp>
        <p:nvSpPr>
          <p:cNvPr id="21" name="Text Placeholder 25"/>
          <p:cNvSpPr>
            <a:spLocks noGrp="1"/>
          </p:cNvSpPr>
          <p:nvPr>
            <p:ph type="body" sz="quarter" idx="31"/>
          </p:nvPr>
        </p:nvSpPr>
        <p:spPr>
          <a:xfrm>
            <a:off x="3051467" y="1970775"/>
            <a:ext cx="1629461" cy="435254"/>
          </a:xfrm>
          <a:prstGeom prst="rect">
            <a:avLst/>
          </a:prstGeom>
          <a:solidFill>
            <a:srgbClr val="4D4D4D"/>
          </a:solidFill>
          <a:ln>
            <a:solidFill>
              <a:srgbClr val="4D4D4D"/>
            </a:solidFill>
          </a:ln>
        </p:spPr>
        <p:txBody>
          <a:bodyPr lIns="97240" tIns="48620" rIns="97240" bIns="48620" anchor="ctr"/>
          <a:lstStyle>
            <a:lvl1pPr algn="ctr">
              <a:buNone/>
              <a:defRPr sz="1100" b="1">
                <a:solidFill>
                  <a:srgbClr val="FFFFFF"/>
                </a:solidFill>
              </a:defRPr>
            </a:lvl1pPr>
          </a:lstStyle>
          <a:p>
            <a:pPr lvl="0"/>
            <a:r>
              <a:rPr lang="en-US" smtClean="0"/>
              <a:t>Click to edit Master text styles</a:t>
            </a:r>
          </a:p>
        </p:txBody>
      </p:sp>
      <p:sp>
        <p:nvSpPr>
          <p:cNvPr id="25" name="Text Placeholder 25"/>
          <p:cNvSpPr>
            <a:spLocks noGrp="1"/>
          </p:cNvSpPr>
          <p:nvPr>
            <p:ph type="body" sz="quarter" idx="32"/>
          </p:nvPr>
        </p:nvSpPr>
        <p:spPr>
          <a:xfrm>
            <a:off x="4830127" y="1970775"/>
            <a:ext cx="1629461" cy="435254"/>
          </a:xfrm>
          <a:prstGeom prst="rect">
            <a:avLst/>
          </a:prstGeom>
          <a:solidFill>
            <a:srgbClr val="4D4D4D"/>
          </a:solidFill>
          <a:ln>
            <a:solidFill>
              <a:srgbClr val="4D4D4D"/>
            </a:solidFill>
          </a:ln>
        </p:spPr>
        <p:txBody>
          <a:bodyPr lIns="97240" tIns="48620" rIns="97240" bIns="48620" anchor="ctr"/>
          <a:lstStyle>
            <a:lvl1pPr algn="ctr">
              <a:buNone/>
              <a:defRPr sz="1100" b="1">
                <a:solidFill>
                  <a:srgbClr val="FFFFFF"/>
                </a:solidFill>
              </a:defRPr>
            </a:lvl1pPr>
          </a:lstStyle>
          <a:p>
            <a:pPr lvl="0"/>
            <a:r>
              <a:rPr lang="en-US" smtClean="0"/>
              <a:t>Click to edit Master text styles</a:t>
            </a:r>
          </a:p>
        </p:txBody>
      </p:sp>
      <p:sp>
        <p:nvSpPr>
          <p:cNvPr id="15"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6" name="Content Placeholder 10"/>
          <p:cNvSpPr>
            <a:spLocks noGrp="1"/>
          </p:cNvSpPr>
          <p:nvPr>
            <p:ph sz="quarter" idx="20" hasCustomPrompt="1"/>
          </p:nvPr>
        </p:nvSpPr>
        <p:spPr>
          <a:xfrm>
            <a:off x="7052576" y="2109344"/>
            <a:ext cx="2313432" cy="4767072"/>
          </a:xfrm>
          <a:prstGeom prst="rect">
            <a:avLst/>
          </a:prstGeom>
          <a:solidFill>
            <a:srgbClr val="FFFFFF"/>
          </a:solidFill>
          <a:ln>
            <a:solidFill>
              <a:srgbClr val="C0C0C0"/>
            </a:solidFill>
          </a:ln>
        </p:spPr>
        <p:txBody>
          <a:bodyPr lIns="97240" tIns="48620" rIns="486202" bIns="48620"/>
          <a:lstStyle>
            <a:lvl1pPr marL="243101" indent="-243101">
              <a:spcBef>
                <a:spcPts val="25"/>
              </a:spcBef>
              <a:buClr>
                <a:schemeClr val="accent1"/>
              </a:buClr>
              <a:buFont typeface="Wingdings 2" pitchFamily="18" charset="2"/>
              <a:buChar char=""/>
              <a:defRPr sz="1300"/>
            </a:lvl1pPr>
            <a:lvl2pPr marL="486202" indent="-243101">
              <a:buClr>
                <a:schemeClr val="accent1"/>
              </a:buClr>
              <a:buFont typeface="Arial" pitchFamily="34" charset="0"/>
              <a:buChar char="•"/>
              <a:defRPr sz="1300"/>
            </a:lvl2pPr>
            <a:lvl3pPr marL="729302">
              <a:buClr>
                <a:schemeClr val="accent1"/>
              </a:buClr>
              <a:buFont typeface="Arial" pitchFamily="34" charset="0"/>
              <a:buChar char="–"/>
              <a:defRPr sz="1300"/>
            </a:lvl3pPr>
            <a:lvl4pPr marL="972403">
              <a:buClr>
                <a:schemeClr val="accent1"/>
              </a:buClr>
              <a:buFont typeface="Arial" pitchFamily="34" charset="0"/>
              <a:buChar char="–"/>
              <a:defRPr sz="1300"/>
            </a:lvl4pPr>
            <a:lvl5pPr marL="1215503">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p:txBody>
      </p:sp>
      <p:sp>
        <p:nvSpPr>
          <p:cNvPr id="22"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3" name="Footer Placeholder 22"/>
          <p:cNvSpPr>
            <a:spLocks noGrp="1"/>
          </p:cNvSpPr>
          <p:nvPr>
            <p:ph type="ftr" sz="quarter" idx="35"/>
          </p:nvPr>
        </p:nvSpPr>
        <p:spPr/>
        <p:txBody>
          <a:bodyPr/>
          <a:lstStyle/>
          <a:p>
            <a:r>
              <a:rPr lang="en-US" smtClean="0"/>
              <a:t>=page#</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ject Phases">
    <p:spTree>
      <p:nvGrpSpPr>
        <p:cNvPr id="1" name=""/>
        <p:cNvGrpSpPr/>
        <p:nvPr/>
      </p:nvGrpSpPr>
      <p:grpSpPr>
        <a:xfrm>
          <a:off x="0" y="0"/>
          <a:ext cx="0" cy="0"/>
          <a:chOff x="0" y="0"/>
          <a:chExt cx="0" cy="0"/>
        </a:xfrm>
      </p:grpSpPr>
      <p:sp>
        <p:nvSpPr>
          <p:cNvPr id="28" name="Text Placeholder 12"/>
          <p:cNvSpPr>
            <a:spLocks noGrp="1"/>
          </p:cNvSpPr>
          <p:nvPr>
            <p:ph type="body" sz="quarter" idx="16" hasCustomPrompt="1"/>
          </p:nvPr>
        </p:nvSpPr>
        <p:spPr bwMode="gray">
          <a:xfrm>
            <a:off x="6248976" y="2247503"/>
            <a:ext cx="3163315" cy="2156861"/>
          </a:xfrm>
          <a:custGeom>
            <a:avLst/>
            <a:gdLst>
              <a:gd name="connsiteX0" fmla="*/ 0 w 2674468"/>
              <a:gd name="connsiteY0" fmla="*/ 0 h 1724992"/>
              <a:gd name="connsiteX1" fmla="*/ 2472747 w 2674468"/>
              <a:gd name="connsiteY1" fmla="*/ 0 h 1724992"/>
              <a:gd name="connsiteX2" fmla="*/ 2674468 w 2674468"/>
              <a:gd name="connsiteY2" fmla="*/ 862496 h 1724992"/>
              <a:gd name="connsiteX3" fmla="*/ 2472747 w 2674468"/>
              <a:gd name="connsiteY3" fmla="*/ 1724992 h 1724992"/>
              <a:gd name="connsiteX4" fmla="*/ 0 w 2674468"/>
              <a:gd name="connsiteY4" fmla="*/ 1724992 h 1724992"/>
              <a:gd name="connsiteX5" fmla="*/ 201721 w 2674468"/>
              <a:gd name="connsiteY5" fmla="*/ 862496 h 1724992"/>
              <a:gd name="connsiteX6" fmla="*/ 0 w 2674468"/>
              <a:gd name="connsiteY6" fmla="*/ 0 h 1724992"/>
              <a:gd name="connsiteX0" fmla="*/ 0 w 2472747"/>
              <a:gd name="connsiteY0" fmla="*/ 0 h 1724992"/>
              <a:gd name="connsiteX1" fmla="*/ 2472747 w 2472747"/>
              <a:gd name="connsiteY1" fmla="*/ 0 h 1724992"/>
              <a:gd name="connsiteX2" fmla="*/ 2472747 w 2472747"/>
              <a:gd name="connsiteY2" fmla="*/ 1724992 h 1724992"/>
              <a:gd name="connsiteX3" fmla="*/ 0 w 2472747"/>
              <a:gd name="connsiteY3" fmla="*/ 1724992 h 1724992"/>
              <a:gd name="connsiteX4" fmla="*/ 201721 w 2472747"/>
              <a:gd name="connsiteY4" fmla="*/ 862496 h 1724992"/>
              <a:gd name="connsiteX5" fmla="*/ 0 w 2472747"/>
              <a:gd name="connsiteY5" fmla="*/ 0 h 1724992"/>
              <a:gd name="connsiteX0" fmla="*/ 0 w 2472747"/>
              <a:gd name="connsiteY0" fmla="*/ 0 h 1724992"/>
              <a:gd name="connsiteX1" fmla="*/ 2472747 w 2472747"/>
              <a:gd name="connsiteY1" fmla="*/ 0 h 1724992"/>
              <a:gd name="connsiteX2" fmla="*/ 2472747 w 2472747"/>
              <a:gd name="connsiteY2" fmla="*/ 1724992 h 1724992"/>
              <a:gd name="connsiteX3" fmla="*/ 0 w 2472747"/>
              <a:gd name="connsiteY3" fmla="*/ 1724992 h 1724992"/>
              <a:gd name="connsiteX4" fmla="*/ 169327 w 2472747"/>
              <a:gd name="connsiteY4" fmla="*/ 862496 h 1724992"/>
              <a:gd name="connsiteX5" fmla="*/ 0 w 2472747"/>
              <a:gd name="connsiteY5" fmla="*/ 0 h 1724992"/>
              <a:gd name="connsiteX0" fmla="*/ 0 w 2472747"/>
              <a:gd name="connsiteY0" fmla="*/ 0 h 1724992"/>
              <a:gd name="connsiteX1" fmla="*/ 2472747 w 2472747"/>
              <a:gd name="connsiteY1" fmla="*/ 0 h 1724992"/>
              <a:gd name="connsiteX2" fmla="*/ 2472747 w 2472747"/>
              <a:gd name="connsiteY2" fmla="*/ 1724992 h 1724992"/>
              <a:gd name="connsiteX3" fmla="*/ 0 w 2472747"/>
              <a:gd name="connsiteY3" fmla="*/ 1724992 h 1724992"/>
              <a:gd name="connsiteX4" fmla="*/ 169327 w 2472747"/>
              <a:gd name="connsiteY4" fmla="*/ 862496 h 1724992"/>
              <a:gd name="connsiteX5" fmla="*/ 0 w 2472747"/>
              <a:gd name="connsiteY5" fmla="*/ 0 h 1724992"/>
              <a:gd name="connsiteX0" fmla="*/ 0 w 2472747"/>
              <a:gd name="connsiteY0" fmla="*/ 0 h 1724992"/>
              <a:gd name="connsiteX1" fmla="*/ 2472747 w 2472747"/>
              <a:gd name="connsiteY1" fmla="*/ 0 h 1724992"/>
              <a:gd name="connsiteX2" fmla="*/ 2472747 w 2472747"/>
              <a:gd name="connsiteY2" fmla="*/ 1724992 h 1724992"/>
              <a:gd name="connsiteX3" fmla="*/ 0 w 2472747"/>
              <a:gd name="connsiteY3" fmla="*/ 1724992 h 1724992"/>
              <a:gd name="connsiteX4" fmla="*/ 169327 w 2472747"/>
              <a:gd name="connsiteY4" fmla="*/ 862496 h 1724992"/>
              <a:gd name="connsiteX5" fmla="*/ 0 w 2472747"/>
              <a:gd name="connsiteY5" fmla="*/ 0 h 1724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747" h="1724992">
                <a:moveTo>
                  <a:pt x="0" y="0"/>
                </a:moveTo>
                <a:lnTo>
                  <a:pt x="2472747" y="0"/>
                </a:lnTo>
                <a:lnTo>
                  <a:pt x="2472747" y="1724992"/>
                </a:lnTo>
                <a:lnTo>
                  <a:pt x="0" y="1724992"/>
                </a:lnTo>
                <a:lnTo>
                  <a:pt x="169327" y="862496"/>
                </a:lnTo>
                <a:lnTo>
                  <a:pt x="0" y="0"/>
                </a:lnTo>
                <a:close/>
              </a:path>
            </a:pathLst>
          </a:custGeom>
          <a:noFill/>
          <a:ln w="6350">
            <a:solidFill>
              <a:srgbClr val="A9A9A9"/>
            </a:solidFill>
            <a:miter lim="800000"/>
            <a:headEnd/>
            <a:tailEnd/>
          </a:ln>
        </p:spPr>
        <p:txBody>
          <a:bodyPr lIns="437580" tIns="486202" rIns="145860" bIns="145860"/>
          <a:lstStyle>
            <a:lvl1pPr marL="182326" indent="-182326">
              <a:buClr>
                <a:srgbClr val="B01C2E"/>
              </a:buClr>
              <a:buFont typeface="Wingdings 2" pitchFamily="18" charset="2"/>
              <a:buChar char=""/>
              <a:defRPr sz="1300"/>
            </a:lvl1pPr>
            <a:lvl2pPr marL="362964" indent="-180638">
              <a:buClr>
                <a:srgbClr val="B01C2E"/>
              </a:buClr>
              <a:buFont typeface="Arial" pitchFamily="34" charset="0"/>
              <a:buChar char="•"/>
              <a:defRPr sz="1300"/>
            </a:lvl2pPr>
            <a:lvl3pPr marL="545288" indent="-182326">
              <a:buClr>
                <a:srgbClr val="B01C2E"/>
              </a:buClr>
              <a:buFont typeface="Arial" pitchFamily="34" charset="0"/>
              <a:buChar char="–"/>
              <a:defRPr sz="1300"/>
            </a:lvl3pPr>
            <a:lvl4pPr marL="725924" indent="-180638">
              <a:buClr>
                <a:srgbClr val="B01C2E"/>
              </a:buClr>
              <a:defRPr sz="1300"/>
            </a:lvl4pPr>
            <a:lvl5pPr marL="908251" indent="-182326">
              <a:buClr>
                <a:srgbClr val="B01C2E"/>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Freeform 38"/>
          <p:cNvSpPr/>
          <p:nvPr userDrawn="1"/>
        </p:nvSpPr>
        <p:spPr bwMode="auto">
          <a:xfrm>
            <a:off x="3375416" y="2245363"/>
            <a:ext cx="2790508" cy="385021"/>
          </a:xfrm>
          <a:custGeom>
            <a:avLst/>
            <a:gdLst>
              <a:gd name="connsiteX0" fmla="*/ 0 w 2671762"/>
              <a:gd name="connsiteY0" fmla="*/ 0 h 488372"/>
              <a:gd name="connsiteX1" fmla="*/ 2671762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475173 w 2671762"/>
              <a:gd name="connsiteY2" fmla="*/ 855 h 488372"/>
              <a:gd name="connsiteX3" fmla="*/ 2671762 w 2671762"/>
              <a:gd name="connsiteY3" fmla="*/ 488372 h 488372"/>
              <a:gd name="connsiteX4" fmla="*/ 0 w 2671762"/>
              <a:gd name="connsiteY4" fmla="*/ 488372 h 488372"/>
              <a:gd name="connsiteX5" fmla="*/ 0 w 2671762"/>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603565"/>
              <a:gd name="connsiteY0" fmla="*/ 0 h 488372"/>
              <a:gd name="connsiteX1" fmla="*/ 1942817 w 2603565"/>
              <a:gd name="connsiteY1" fmla="*/ 0 h 488372"/>
              <a:gd name="connsiteX2" fmla="*/ 2475173 w 2603565"/>
              <a:gd name="connsiteY2" fmla="*/ 855 h 488372"/>
              <a:gd name="connsiteX3" fmla="*/ 2603565 w 2603565"/>
              <a:gd name="connsiteY3" fmla="*/ 488372 h 488372"/>
              <a:gd name="connsiteX4" fmla="*/ 0 w 2603565"/>
              <a:gd name="connsiteY4" fmla="*/ 488372 h 488372"/>
              <a:gd name="connsiteX5" fmla="*/ 0 w 2603565"/>
              <a:gd name="connsiteY5" fmla="*/ 0 h 488372"/>
              <a:gd name="connsiteX0" fmla="*/ 0 w 2534509"/>
              <a:gd name="connsiteY0" fmla="*/ 0 h 488372"/>
              <a:gd name="connsiteX1" fmla="*/ 1942817 w 2534509"/>
              <a:gd name="connsiteY1" fmla="*/ 0 h 488372"/>
              <a:gd name="connsiteX2" fmla="*/ 2475173 w 2534509"/>
              <a:gd name="connsiteY2" fmla="*/ 855 h 488372"/>
              <a:gd name="connsiteX3" fmla="*/ 2534509 w 2534509"/>
              <a:gd name="connsiteY3" fmla="*/ 488372 h 488372"/>
              <a:gd name="connsiteX4" fmla="*/ 0 w 2534509"/>
              <a:gd name="connsiteY4" fmla="*/ 488372 h 488372"/>
              <a:gd name="connsiteX5" fmla="*/ 0 w 2534509"/>
              <a:gd name="connsiteY5" fmla="*/ 0 h 488372"/>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89278"/>
              <a:gd name="connsiteY0" fmla="*/ 0 h 614860"/>
              <a:gd name="connsiteX1" fmla="*/ 1942817 w 2589278"/>
              <a:gd name="connsiteY1" fmla="*/ 0 h 614860"/>
              <a:gd name="connsiteX2" fmla="*/ 2475173 w 2589278"/>
              <a:gd name="connsiteY2" fmla="*/ 855 h 614860"/>
              <a:gd name="connsiteX3" fmla="*/ 2589278 w 2589278"/>
              <a:gd name="connsiteY3" fmla="*/ 488372 h 614860"/>
              <a:gd name="connsiteX4" fmla="*/ 2534442 w 2589278"/>
              <a:gd name="connsiteY4" fmla="*/ 614860 h 614860"/>
              <a:gd name="connsiteX5" fmla="*/ 0 w 2589278"/>
              <a:gd name="connsiteY5" fmla="*/ 488372 h 614860"/>
              <a:gd name="connsiteX6" fmla="*/ 0 w 2589278"/>
              <a:gd name="connsiteY6" fmla="*/ 0 h 614860"/>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0 w 2546416"/>
              <a:gd name="connsiteY4" fmla="*/ 488372 h 488372"/>
              <a:gd name="connsiteX5" fmla="*/ 0 w 2546416"/>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71438 w 2546416"/>
              <a:gd name="connsiteY4" fmla="*/ 488372 h 488372"/>
              <a:gd name="connsiteX5" fmla="*/ 0 w 2546416"/>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71438 w 2546416"/>
              <a:gd name="connsiteY4" fmla="*/ 488372 h 488372"/>
              <a:gd name="connsiteX5" fmla="*/ 0 w 2546416"/>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71438 w 2546416"/>
              <a:gd name="connsiteY4" fmla="*/ 488372 h 488372"/>
              <a:gd name="connsiteX5" fmla="*/ 0 w 2546416"/>
              <a:gd name="connsiteY5" fmla="*/ 0 h 488372"/>
              <a:gd name="connsiteX0" fmla="*/ 0 w 2491648"/>
              <a:gd name="connsiteY0" fmla="*/ 0 h 488372"/>
              <a:gd name="connsiteX1" fmla="*/ 1942817 w 2491648"/>
              <a:gd name="connsiteY1" fmla="*/ 0 h 488372"/>
              <a:gd name="connsiteX2" fmla="*/ 2475173 w 2491648"/>
              <a:gd name="connsiteY2" fmla="*/ 855 h 488372"/>
              <a:gd name="connsiteX3" fmla="*/ 2491648 w 2491648"/>
              <a:gd name="connsiteY3" fmla="*/ 488372 h 488372"/>
              <a:gd name="connsiteX4" fmla="*/ 71438 w 2491648"/>
              <a:gd name="connsiteY4" fmla="*/ 488372 h 488372"/>
              <a:gd name="connsiteX5" fmla="*/ 0 w 2491648"/>
              <a:gd name="connsiteY5" fmla="*/ 0 h 488372"/>
              <a:gd name="connsiteX0" fmla="*/ 0 w 2536891"/>
              <a:gd name="connsiteY0" fmla="*/ 0 h 488372"/>
              <a:gd name="connsiteX1" fmla="*/ 1942817 w 2536891"/>
              <a:gd name="connsiteY1" fmla="*/ 0 h 488372"/>
              <a:gd name="connsiteX2" fmla="*/ 2475173 w 2536891"/>
              <a:gd name="connsiteY2" fmla="*/ 855 h 488372"/>
              <a:gd name="connsiteX3" fmla="*/ 2536891 w 2536891"/>
              <a:gd name="connsiteY3" fmla="*/ 488372 h 488372"/>
              <a:gd name="connsiteX4" fmla="*/ 71438 w 2536891"/>
              <a:gd name="connsiteY4" fmla="*/ 488372 h 488372"/>
              <a:gd name="connsiteX5" fmla="*/ 0 w 2536891"/>
              <a:gd name="connsiteY5" fmla="*/ 0 h 488372"/>
              <a:gd name="connsiteX0" fmla="*/ 0 w 2536891"/>
              <a:gd name="connsiteY0" fmla="*/ 0 h 488372"/>
              <a:gd name="connsiteX1" fmla="*/ 1942817 w 2536891"/>
              <a:gd name="connsiteY1" fmla="*/ 0 h 488372"/>
              <a:gd name="connsiteX2" fmla="*/ 2408498 w 2536891"/>
              <a:gd name="connsiteY2" fmla="*/ 856 h 488372"/>
              <a:gd name="connsiteX3" fmla="*/ 2536891 w 2536891"/>
              <a:gd name="connsiteY3" fmla="*/ 488372 h 488372"/>
              <a:gd name="connsiteX4" fmla="*/ 71438 w 2536891"/>
              <a:gd name="connsiteY4" fmla="*/ 488372 h 488372"/>
              <a:gd name="connsiteX5" fmla="*/ 0 w 2536891"/>
              <a:gd name="connsiteY5" fmla="*/ 0 h 488372"/>
              <a:gd name="connsiteX0" fmla="*/ 0 w 2536891"/>
              <a:gd name="connsiteY0" fmla="*/ 0 h 488372"/>
              <a:gd name="connsiteX1" fmla="*/ 1942817 w 2536891"/>
              <a:gd name="connsiteY1" fmla="*/ 0 h 488372"/>
              <a:gd name="connsiteX2" fmla="*/ 2456123 w 2536891"/>
              <a:gd name="connsiteY2" fmla="*/ 856 h 488372"/>
              <a:gd name="connsiteX3" fmla="*/ 2536891 w 2536891"/>
              <a:gd name="connsiteY3" fmla="*/ 488372 h 488372"/>
              <a:gd name="connsiteX4" fmla="*/ 71438 w 2536891"/>
              <a:gd name="connsiteY4" fmla="*/ 488372 h 488372"/>
              <a:gd name="connsiteX5" fmla="*/ 0 w 2536891"/>
              <a:gd name="connsiteY5" fmla="*/ 0 h 488372"/>
              <a:gd name="connsiteX0" fmla="*/ 0 w 2536891"/>
              <a:gd name="connsiteY0" fmla="*/ 0 h 488372"/>
              <a:gd name="connsiteX1" fmla="*/ 1942817 w 2536891"/>
              <a:gd name="connsiteY1" fmla="*/ 0 h 488372"/>
              <a:gd name="connsiteX2" fmla="*/ 2456123 w 2536891"/>
              <a:gd name="connsiteY2" fmla="*/ 856 h 488372"/>
              <a:gd name="connsiteX3" fmla="*/ 2536891 w 2536891"/>
              <a:gd name="connsiteY3" fmla="*/ 488372 h 488372"/>
              <a:gd name="connsiteX4" fmla="*/ 71438 w 2536891"/>
              <a:gd name="connsiteY4" fmla="*/ 488372 h 488372"/>
              <a:gd name="connsiteX5" fmla="*/ 127136 w 2536891"/>
              <a:gd name="connsiteY5" fmla="*/ 484467 h 488372"/>
              <a:gd name="connsiteX6" fmla="*/ 0 w 2536891"/>
              <a:gd name="connsiteY6" fmla="*/ 0 h 488372"/>
              <a:gd name="connsiteX0" fmla="*/ 0 w 2536891"/>
              <a:gd name="connsiteY0" fmla="*/ 0 h 488372"/>
              <a:gd name="connsiteX1" fmla="*/ 1942817 w 2536891"/>
              <a:gd name="connsiteY1" fmla="*/ 0 h 488372"/>
              <a:gd name="connsiteX2" fmla="*/ 2456123 w 2536891"/>
              <a:gd name="connsiteY2" fmla="*/ 856 h 488372"/>
              <a:gd name="connsiteX3" fmla="*/ 2536891 w 2536891"/>
              <a:gd name="connsiteY3" fmla="*/ 488372 h 488372"/>
              <a:gd name="connsiteX4" fmla="*/ 71438 w 2536891"/>
              <a:gd name="connsiteY4" fmla="*/ 488372 h 488372"/>
              <a:gd name="connsiteX5" fmla="*/ 0 w 2536891"/>
              <a:gd name="connsiteY5" fmla="*/ 0 h 488372"/>
              <a:gd name="connsiteX0" fmla="*/ 0 w 2536891"/>
              <a:gd name="connsiteY0" fmla="*/ 0 h 488372"/>
              <a:gd name="connsiteX1" fmla="*/ 1942817 w 2536891"/>
              <a:gd name="connsiteY1" fmla="*/ 0 h 488372"/>
              <a:gd name="connsiteX2" fmla="*/ 2456123 w 2536891"/>
              <a:gd name="connsiteY2" fmla="*/ 856 h 488372"/>
              <a:gd name="connsiteX3" fmla="*/ 2536891 w 2536891"/>
              <a:gd name="connsiteY3" fmla="*/ 488372 h 488372"/>
              <a:gd name="connsiteX4" fmla="*/ 131763 w 2536891"/>
              <a:gd name="connsiteY4" fmla="*/ 488372 h 488372"/>
              <a:gd name="connsiteX5" fmla="*/ 0 w 2536891"/>
              <a:gd name="connsiteY5" fmla="*/ 0 h 488372"/>
              <a:gd name="connsiteX0" fmla="*/ 0 w 2536891"/>
              <a:gd name="connsiteY0" fmla="*/ 0 h 488372"/>
              <a:gd name="connsiteX1" fmla="*/ 1942817 w 2536891"/>
              <a:gd name="connsiteY1" fmla="*/ 0 h 488372"/>
              <a:gd name="connsiteX2" fmla="*/ 2456123 w 2536891"/>
              <a:gd name="connsiteY2" fmla="*/ 856 h 488372"/>
              <a:gd name="connsiteX3" fmla="*/ 2536891 w 2536891"/>
              <a:gd name="connsiteY3" fmla="*/ 488372 h 488372"/>
              <a:gd name="connsiteX4" fmla="*/ 131763 w 2536891"/>
              <a:gd name="connsiteY4" fmla="*/ 488372 h 488372"/>
              <a:gd name="connsiteX5" fmla="*/ 81098 w 2536891"/>
              <a:gd name="connsiteY5" fmla="*/ 484467 h 488372"/>
              <a:gd name="connsiteX6" fmla="*/ 0 w 2536891"/>
              <a:gd name="connsiteY6" fmla="*/ 0 h 48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6891" h="488372">
                <a:moveTo>
                  <a:pt x="0" y="0"/>
                </a:moveTo>
                <a:lnTo>
                  <a:pt x="1942817" y="0"/>
                </a:lnTo>
                <a:lnTo>
                  <a:pt x="2456123" y="856"/>
                </a:lnTo>
                <a:lnTo>
                  <a:pt x="2536891" y="488372"/>
                </a:lnTo>
                <a:lnTo>
                  <a:pt x="131763" y="488372"/>
                </a:lnTo>
                <a:lnTo>
                  <a:pt x="81098" y="484467"/>
                </a:lnTo>
                <a:lnTo>
                  <a:pt x="0" y="0"/>
                </a:lnTo>
                <a:close/>
              </a:path>
            </a:pathLst>
          </a:custGeom>
          <a:solidFill>
            <a:srgbClr val="4D4D4D"/>
          </a:solidFill>
          <a:ln w="6350" cap="flat" cmpd="sng" algn="ctr">
            <a:solidFill>
              <a:srgbClr val="A9A9A9"/>
            </a:solid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22" name="Text Placeholder 12"/>
          <p:cNvSpPr>
            <a:spLocks noGrp="1"/>
          </p:cNvSpPr>
          <p:nvPr>
            <p:ph type="body" sz="quarter" idx="33" hasCustomPrompt="1"/>
          </p:nvPr>
        </p:nvSpPr>
        <p:spPr>
          <a:xfrm>
            <a:off x="3375417" y="2247503"/>
            <a:ext cx="2941915" cy="2156861"/>
          </a:xfrm>
          <a:prstGeom prst="chevron">
            <a:avLst>
              <a:gd name="adj" fmla="val 10431"/>
            </a:avLst>
          </a:prstGeom>
          <a:ln w="6350">
            <a:solidFill>
              <a:srgbClr val="A9A9A9"/>
            </a:solidFill>
          </a:ln>
        </p:spPr>
        <p:txBody>
          <a:bodyPr lIns="145860" tIns="486202" rIns="145860" bIns="145860"/>
          <a:lstStyle>
            <a:lvl1pPr marL="182326" indent="-182326">
              <a:buClr>
                <a:srgbClr val="B01C2E"/>
              </a:buClr>
              <a:buFont typeface="Wingdings 2" pitchFamily="18" charset="2"/>
              <a:buChar char=""/>
              <a:defRPr sz="1300" baseline="0"/>
            </a:lvl1pPr>
            <a:lvl2pPr marL="362964" indent="-180638">
              <a:buClr>
                <a:srgbClr val="B01C2E"/>
              </a:buClr>
              <a:buFont typeface="Arial" pitchFamily="34" charset="0"/>
              <a:buChar char="•"/>
              <a:defRPr sz="1300"/>
            </a:lvl2pPr>
            <a:lvl3pPr marL="545288" indent="-182326">
              <a:buClr>
                <a:srgbClr val="B01C2E"/>
              </a:buClr>
              <a:buFont typeface="Arial" pitchFamily="34" charset="0"/>
              <a:buChar char="–"/>
              <a:defRPr sz="1300"/>
            </a:lvl3pPr>
            <a:lvl4pPr marL="725924" indent="-180638">
              <a:buClr>
                <a:srgbClr val="B01C2E"/>
              </a:buClr>
              <a:defRPr sz="1300"/>
            </a:lvl4pPr>
            <a:lvl5pPr marL="908251" indent="-182326">
              <a:buClr>
                <a:srgbClr val="B01C2E"/>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21"/>
          </p:nvPr>
        </p:nvSpPr>
        <p:spPr>
          <a:xfrm>
            <a:off x="502920" y="4577080"/>
            <a:ext cx="8884920" cy="352349"/>
          </a:xfrm>
          <a:prstGeom prst="rect">
            <a:avLst/>
          </a:prstGeom>
          <a:solidFill>
            <a:srgbClr val="4D4D4D"/>
          </a:solidFill>
          <a:ln>
            <a:noFill/>
          </a:ln>
        </p:spPr>
        <p:txBody>
          <a:bodyPr lIns="97240" tIns="48620" rIns="97240" bIns="48620" anchor="ctr" anchorCtr="1"/>
          <a:lstStyle>
            <a:lvl1pPr marL="0" indent="0" algn="ctr">
              <a:buNone/>
              <a:defRPr sz="1300" b="1">
                <a:solidFill>
                  <a:srgbClr val="FFFFFF"/>
                </a:solidFill>
              </a:defRPr>
            </a:lvl1pPr>
          </a:lstStyle>
          <a:p>
            <a:pPr lvl="0"/>
            <a:r>
              <a:rPr lang="en-US" smtClean="0"/>
              <a:t>Click to edit Master text styles</a:t>
            </a:r>
          </a:p>
        </p:txBody>
      </p:sp>
      <p:sp>
        <p:nvSpPr>
          <p:cNvPr id="18" name="Text Placeholder 15"/>
          <p:cNvSpPr>
            <a:spLocks noGrp="1"/>
          </p:cNvSpPr>
          <p:nvPr>
            <p:ph type="body" sz="quarter" idx="23"/>
          </p:nvPr>
        </p:nvSpPr>
        <p:spPr>
          <a:xfrm>
            <a:off x="502921" y="6729171"/>
            <a:ext cx="4345229" cy="352349"/>
          </a:xfrm>
          <a:prstGeom prst="rect">
            <a:avLst/>
          </a:prstGeom>
          <a:solidFill>
            <a:srgbClr val="4D4D4D"/>
          </a:solidFill>
          <a:ln>
            <a:noFill/>
          </a:ln>
        </p:spPr>
        <p:txBody>
          <a:bodyPr lIns="97240" tIns="48620" rIns="97240" bIns="48620" anchor="ctr" anchorCtr="1"/>
          <a:lstStyle>
            <a:lvl1pPr marL="0" indent="184757" algn="l">
              <a:buClr>
                <a:schemeClr val="accent1"/>
              </a:buClr>
              <a:buFont typeface="Wingdings" pitchFamily="2" charset="2"/>
              <a:buNone/>
              <a:defRPr sz="1300" b="1">
                <a:solidFill>
                  <a:srgbClr val="FFFFFF"/>
                </a:solidFill>
              </a:defRPr>
            </a:lvl1pPr>
          </a:lstStyle>
          <a:p>
            <a:pPr lvl="0"/>
            <a:r>
              <a:rPr lang="en-US" smtClean="0"/>
              <a:t>Click to edit Master text styles</a:t>
            </a:r>
          </a:p>
        </p:txBody>
      </p:sp>
      <p:sp>
        <p:nvSpPr>
          <p:cNvPr id="19" name="Text Placeholder 15"/>
          <p:cNvSpPr>
            <a:spLocks noGrp="1"/>
          </p:cNvSpPr>
          <p:nvPr>
            <p:ph type="body" sz="quarter" idx="24"/>
          </p:nvPr>
        </p:nvSpPr>
        <p:spPr>
          <a:xfrm>
            <a:off x="5044359" y="6729171"/>
            <a:ext cx="4345229" cy="352349"/>
          </a:xfrm>
          <a:prstGeom prst="rect">
            <a:avLst/>
          </a:prstGeom>
          <a:solidFill>
            <a:srgbClr val="4D4D4D"/>
          </a:solidFill>
          <a:ln>
            <a:noFill/>
          </a:ln>
        </p:spPr>
        <p:txBody>
          <a:bodyPr lIns="97240" tIns="48620" rIns="97240" bIns="48620" anchor="ctr" anchorCtr="1"/>
          <a:lstStyle>
            <a:lvl1pPr marL="0" indent="184757" algn="l">
              <a:buClr>
                <a:schemeClr val="accent1"/>
              </a:buClr>
              <a:buFont typeface="Wingdings" pitchFamily="2" charset="2"/>
              <a:buNone/>
              <a:defRPr sz="1300" b="1">
                <a:solidFill>
                  <a:srgbClr val="FFFFFF"/>
                </a:solidFill>
              </a:defRPr>
            </a:lvl1pPr>
          </a:lstStyle>
          <a:p>
            <a:pPr lvl="0"/>
            <a:r>
              <a:rPr lang="en-US" smtClean="0"/>
              <a:t>Click to edit Master text styles</a:t>
            </a:r>
          </a:p>
        </p:txBody>
      </p:sp>
      <p:sp>
        <p:nvSpPr>
          <p:cNvPr id="26" name="Text Placeholder 12"/>
          <p:cNvSpPr>
            <a:spLocks noGrp="1"/>
          </p:cNvSpPr>
          <p:nvPr>
            <p:ph type="body" sz="quarter" idx="12"/>
          </p:nvPr>
        </p:nvSpPr>
        <p:spPr>
          <a:xfrm>
            <a:off x="502920" y="1606296"/>
            <a:ext cx="5713171" cy="518160"/>
          </a:xfrm>
          <a:prstGeom prst="homePlate">
            <a:avLst>
              <a:gd name="adj" fmla="val 33316"/>
            </a:avLst>
          </a:prstGeom>
          <a:solidFill>
            <a:srgbClr val="B01C2E"/>
          </a:solidFill>
          <a:ln w="6350">
            <a:solidFill>
              <a:srgbClr val="A9A9A9"/>
            </a:solidFill>
          </a:ln>
        </p:spPr>
        <p:txBody>
          <a:bodyPr lIns="145860" tIns="145860" rIns="291720" bIns="145860" anchor="ctr"/>
          <a:lstStyle>
            <a:lvl1pPr marL="0" indent="0" algn="ctr">
              <a:buNone/>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lvl="0"/>
            <a:r>
              <a:rPr lang="en-US" smtClean="0"/>
              <a:t>Click to edit Master text styles</a:t>
            </a:r>
          </a:p>
        </p:txBody>
      </p:sp>
      <p:sp>
        <p:nvSpPr>
          <p:cNvPr id="27" name="Text Placeholder 13"/>
          <p:cNvSpPr>
            <a:spLocks noGrp="1"/>
          </p:cNvSpPr>
          <p:nvPr>
            <p:ph type="body" sz="quarter" idx="17"/>
          </p:nvPr>
        </p:nvSpPr>
        <p:spPr>
          <a:xfrm>
            <a:off x="6221889" y="1606299"/>
            <a:ext cx="3339389" cy="523558"/>
          </a:xfrm>
          <a:prstGeom prst="chevron">
            <a:avLst>
              <a:gd name="adj" fmla="val 34831"/>
            </a:avLst>
          </a:prstGeom>
          <a:solidFill>
            <a:srgbClr val="B01C2E"/>
          </a:solidFill>
        </p:spPr>
        <p:txBody>
          <a:bodyPr lIns="97240" tIns="48620" rIns="97240" bIns="48620" anchor="ctr"/>
          <a:lstStyle>
            <a:lvl1pPr marL="364651" marR="0" indent="-364651" algn="ctr" defTabSz="972403" rtl="0" eaLnBrk="1" fontAlgn="auto" latinLnBrk="0" hangingPunct="1">
              <a:lnSpc>
                <a:spcPct val="100000"/>
              </a:lnSpc>
              <a:spcBef>
                <a:spcPct val="20000"/>
              </a:spcBef>
              <a:spcAft>
                <a:spcPts val="0"/>
              </a:spcAft>
              <a:buClrTx/>
              <a:buSzTx/>
              <a:buFont typeface="Arial" pitchFamily="34" charset="0"/>
              <a:buNone/>
              <a:tabLst/>
              <a:defRPr sz="1300" b="1">
                <a:solidFill>
                  <a:srgbClr val="FFFFFF"/>
                </a:solidFill>
              </a:defRPr>
            </a:lvl1pPr>
          </a:lstStyle>
          <a:p>
            <a:pPr marL="364651" marR="0" lvl="0" indent="-364651" algn="l" defTabSz="972403" rtl="0" eaLnBrk="1" fontAlgn="auto" latinLnBrk="0" hangingPunct="1">
              <a:lnSpc>
                <a:spcPct val="100000"/>
              </a:lnSpc>
              <a:spcBef>
                <a:spcPct val="20000"/>
              </a:spcBef>
              <a:spcAft>
                <a:spcPts val="0"/>
              </a:spcAft>
              <a:buClrTx/>
              <a:buSzTx/>
              <a:buFont typeface="Arial" pitchFamily="34" charset="0"/>
              <a:buNone/>
              <a:tabLst/>
              <a:defRPr/>
            </a:pPr>
            <a:r>
              <a:rPr lang="en-US" smtClean="0"/>
              <a:t>Click to edit Master text styles</a:t>
            </a:r>
          </a:p>
        </p:txBody>
      </p:sp>
      <p:sp>
        <p:nvSpPr>
          <p:cNvPr id="38" name="Freeform 37"/>
          <p:cNvSpPr/>
          <p:nvPr userDrawn="1"/>
        </p:nvSpPr>
        <p:spPr bwMode="auto">
          <a:xfrm>
            <a:off x="502924" y="2246568"/>
            <a:ext cx="2783523" cy="385021"/>
          </a:xfrm>
          <a:custGeom>
            <a:avLst/>
            <a:gdLst>
              <a:gd name="connsiteX0" fmla="*/ 0 w 2671762"/>
              <a:gd name="connsiteY0" fmla="*/ 0 h 488372"/>
              <a:gd name="connsiteX1" fmla="*/ 2671762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475173 w 2671762"/>
              <a:gd name="connsiteY2" fmla="*/ 855 h 488372"/>
              <a:gd name="connsiteX3" fmla="*/ 2671762 w 2671762"/>
              <a:gd name="connsiteY3" fmla="*/ 488372 h 488372"/>
              <a:gd name="connsiteX4" fmla="*/ 0 w 2671762"/>
              <a:gd name="connsiteY4" fmla="*/ 488372 h 488372"/>
              <a:gd name="connsiteX5" fmla="*/ 0 w 2671762"/>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603565"/>
              <a:gd name="connsiteY0" fmla="*/ 0 h 488372"/>
              <a:gd name="connsiteX1" fmla="*/ 1942817 w 2603565"/>
              <a:gd name="connsiteY1" fmla="*/ 0 h 488372"/>
              <a:gd name="connsiteX2" fmla="*/ 2475173 w 2603565"/>
              <a:gd name="connsiteY2" fmla="*/ 855 h 488372"/>
              <a:gd name="connsiteX3" fmla="*/ 2603565 w 2603565"/>
              <a:gd name="connsiteY3" fmla="*/ 488372 h 488372"/>
              <a:gd name="connsiteX4" fmla="*/ 0 w 2603565"/>
              <a:gd name="connsiteY4" fmla="*/ 488372 h 488372"/>
              <a:gd name="connsiteX5" fmla="*/ 0 w 2603565"/>
              <a:gd name="connsiteY5" fmla="*/ 0 h 488372"/>
              <a:gd name="connsiteX0" fmla="*/ 0 w 2534509"/>
              <a:gd name="connsiteY0" fmla="*/ 0 h 488372"/>
              <a:gd name="connsiteX1" fmla="*/ 1942817 w 2534509"/>
              <a:gd name="connsiteY1" fmla="*/ 0 h 488372"/>
              <a:gd name="connsiteX2" fmla="*/ 2475173 w 2534509"/>
              <a:gd name="connsiteY2" fmla="*/ 855 h 488372"/>
              <a:gd name="connsiteX3" fmla="*/ 2534509 w 2534509"/>
              <a:gd name="connsiteY3" fmla="*/ 488372 h 488372"/>
              <a:gd name="connsiteX4" fmla="*/ 0 w 2534509"/>
              <a:gd name="connsiteY4" fmla="*/ 488372 h 488372"/>
              <a:gd name="connsiteX5" fmla="*/ 0 w 2534509"/>
              <a:gd name="connsiteY5" fmla="*/ 0 h 488372"/>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89278"/>
              <a:gd name="connsiteY0" fmla="*/ 0 h 614860"/>
              <a:gd name="connsiteX1" fmla="*/ 1942817 w 2589278"/>
              <a:gd name="connsiteY1" fmla="*/ 0 h 614860"/>
              <a:gd name="connsiteX2" fmla="*/ 2475173 w 2589278"/>
              <a:gd name="connsiteY2" fmla="*/ 855 h 614860"/>
              <a:gd name="connsiteX3" fmla="*/ 2589278 w 2589278"/>
              <a:gd name="connsiteY3" fmla="*/ 488372 h 614860"/>
              <a:gd name="connsiteX4" fmla="*/ 2534442 w 2589278"/>
              <a:gd name="connsiteY4" fmla="*/ 614860 h 614860"/>
              <a:gd name="connsiteX5" fmla="*/ 0 w 2589278"/>
              <a:gd name="connsiteY5" fmla="*/ 488372 h 614860"/>
              <a:gd name="connsiteX6" fmla="*/ 0 w 2589278"/>
              <a:gd name="connsiteY6" fmla="*/ 0 h 614860"/>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0 w 2546416"/>
              <a:gd name="connsiteY4" fmla="*/ 488372 h 488372"/>
              <a:gd name="connsiteX5" fmla="*/ 0 w 2546416"/>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2501105 w 2546416"/>
              <a:gd name="connsiteY4" fmla="*/ 484467 h 488372"/>
              <a:gd name="connsiteX5" fmla="*/ 0 w 2546416"/>
              <a:gd name="connsiteY5" fmla="*/ 488372 h 488372"/>
              <a:gd name="connsiteX6" fmla="*/ 0 w 2546416"/>
              <a:gd name="connsiteY6" fmla="*/ 0 h 488372"/>
              <a:gd name="connsiteX0" fmla="*/ 0 w 2501105"/>
              <a:gd name="connsiteY0" fmla="*/ 0 h 488372"/>
              <a:gd name="connsiteX1" fmla="*/ 1942817 w 2501105"/>
              <a:gd name="connsiteY1" fmla="*/ 0 h 488372"/>
              <a:gd name="connsiteX2" fmla="*/ 2475173 w 2501105"/>
              <a:gd name="connsiteY2" fmla="*/ 855 h 488372"/>
              <a:gd name="connsiteX3" fmla="*/ 2501105 w 2501105"/>
              <a:gd name="connsiteY3" fmla="*/ 484467 h 488372"/>
              <a:gd name="connsiteX4" fmla="*/ 0 w 2501105"/>
              <a:gd name="connsiteY4" fmla="*/ 488372 h 488372"/>
              <a:gd name="connsiteX5" fmla="*/ 0 w 2501105"/>
              <a:gd name="connsiteY5" fmla="*/ 0 h 488372"/>
              <a:gd name="connsiteX0" fmla="*/ 0 w 2529680"/>
              <a:gd name="connsiteY0" fmla="*/ 0 h 488372"/>
              <a:gd name="connsiteX1" fmla="*/ 1942817 w 2529680"/>
              <a:gd name="connsiteY1" fmla="*/ 0 h 488372"/>
              <a:gd name="connsiteX2" fmla="*/ 2475173 w 2529680"/>
              <a:gd name="connsiteY2" fmla="*/ 855 h 488372"/>
              <a:gd name="connsiteX3" fmla="*/ 2529680 w 2529680"/>
              <a:gd name="connsiteY3" fmla="*/ 484467 h 488372"/>
              <a:gd name="connsiteX4" fmla="*/ 0 w 2529680"/>
              <a:gd name="connsiteY4" fmla="*/ 488372 h 488372"/>
              <a:gd name="connsiteX5" fmla="*/ 0 w 2529680"/>
              <a:gd name="connsiteY5" fmla="*/ 0 h 488372"/>
              <a:gd name="connsiteX0" fmla="*/ 0 w 2529680"/>
              <a:gd name="connsiteY0" fmla="*/ 0 h 488372"/>
              <a:gd name="connsiteX1" fmla="*/ 1942817 w 2529680"/>
              <a:gd name="connsiteY1" fmla="*/ 0 h 488372"/>
              <a:gd name="connsiteX2" fmla="*/ 2422785 w 2529680"/>
              <a:gd name="connsiteY2" fmla="*/ 856 h 488372"/>
              <a:gd name="connsiteX3" fmla="*/ 2529680 w 2529680"/>
              <a:gd name="connsiteY3" fmla="*/ 484467 h 488372"/>
              <a:gd name="connsiteX4" fmla="*/ 0 w 2529680"/>
              <a:gd name="connsiteY4" fmla="*/ 488372 h 488372"/>
              <a:gd name="connsiteX5" fmla="*/ 0 w 2529680"/>
              <a:gd name="connsiteY5" fmla="*/ 0 h 488372"/>
              <a:gd name="connsiteX0" fmla="*/ 0 w 2529680"/>
              <a:gd name="connsiteY0" fmla="*/ 0 h 488372"/>
              <a:gd name="connsiteX1" fmla="*/ 1942817 w 2529680"/>
              <a:gd name="connsiteY1" fmla="*/ 0 h 488372"/>
              <a:gd name="connsiteX2" fmla="*/ 2460885 w 2529680"/>
              <a:gd name="connsiteY2" fmla="*/ 856 h 488372"/>
              <a:gd name="connsiteX3" fmla="*/ 2529680 w 2529680"/>
              <a:gd name="connsiteY3" fmla="*/ 484467 h 488372"/>
              <a:gd name="connsiteX4" fmla="*/ 0 w 2529680"/>
              <a:gd name="connsiteY4" fmla="*/ 488372 h 488372"/>
              <a:gd name="connsiteX5" fmla="*/ 0 w 2529680"/>
              <a:gd name="connsiteY5" fmla="*/ 0 h 48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9680" h="488372">
                <a:moveTo>
                  <a:pt x="0" y="0"/>
                </a:moveTo>
                <a:lnTo>
                  <a:pt x="1942817" y="0"/>
                </a:lnTo>
                <a:lnTo>
                  <a:pt x="2460885" y="856"/>
                </a:lnTo>
                <a:lnTo>
                  <a:pt x="2529680" y="484467"/>
                </a:lnTo>
                <a:lnTo>
                  <a:pt x="0" y="488372"/>
                </a:lnTo>
                <a:lnTo>
                  <a:pt x="0" y="0"/>
                </a:lnTo>
                <a:close/>
              </a:path>
            </a:pathLst>
          </a:custGeom>
          <a:solidFill>
            <a:srgbClr val="4D4D4D"/>
          </a:solidFill>
          <a:ln w="6350" cap="flat" cmpd="sng" algn="ctr">
            <a:solidFill>
              <a:srgbClr val="A9A9A9"/>
            </a:solid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40" name="Text Placeholder 12"/>
          <p:cNvSpPr>
            <a:spLocks noGrp="1"/>
          </p:cNvSpPr>
          <p:nvPr>
            <p:ph type="body" sz="quarter" idx="11" hasCustomPrompt="1"/>
          </p:nvPr>
        </p:nvSpPr>
        <p:spPr>
          <a:xfrm>
            <a:off x="502921" y="2247503"/>
            <a:ext cx="2941915" cy="2156861"/>
          </a:xfrm>
          <a:prstGeom prst="homePlate">
            <a:avLst>
              <a:gd name="adj" fmla="val 11448"/>
            </a:avLst>
          </a:prstGeom>
          <a:ln w="6350">
            <a:solidFill>
              <a:srgbClr val="A9A9A9"/>
            </a:solidFill>
          </a:ln>
        </p:spPr>
        <p:txBody>
          <a:bodyPr lIns="145860" tIns="486202" rIns="145860" bIns="145860"/>
          <a:lstStyle>
            <a:lvl1pPr marL="182326" indent="-182326">
              <a:buClr>
                <a:srgbClr val="B01C2E"/>
              </a:buClr>
              <a:buFont typeface="Wingdings 2" pitchFamily="18" charset="2"/>
              <a:buChar char=""/>
              <a:defRPr sz="1300" baseline="0"/>
            </a:lvl1pPr>
            <a:lvl2pPr marL="362964" indent="-180638">
              <a:buClr>
                <a:srgbClr val="B01C2E"/>
              </a:buClr>
              <a:buFont typeface="Arial" pitchFamily="34" charset="0"/>
              <a:buChar char="•"/>
              <a:defRPr sz="1300"/>
            </a:lvl2pPr>
            <a:lvl3pPr marL="545288" indent="-182326">
              <a:buClr>
                <a:srgbClr val="B01C2E"/>
              </a:buClr>
              <a:buFont typeface="Arial" pitchFamily="34" charset="0"/>
              <a:buChar char="–"/>
              <a:defRPr sz="1300"/>
            </a:lvl3pPr>
            <a:lvl4pPr marL="725924" indent="-180638">
              <a:buClr>
                <a:srgbClr val="B01C2E"/>
              </a:buClr>
              <a:defRPr sz="1300"/>
            </a:lvl4pPr>
            <a:lvl5pPr marL="908251" indent="-182326">
              <a:buClr>
                <a:srgbClr val="B01C2E"/>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Text Placeholder 29"/>
          <p:cNvSpPr>
            <a:spLocks noGrp="1"/>
          </p:cNvSpPr>
          <p:nvPr>
            <p:ph type="body" sz="quarter" idx="13"/>
          </p:nvPr>
        </p:nvSpPr>
        <p:spPr>
          <a:xfrm>
            <a:off x="502920" y="2245360"/>
            <a:ext cx="2720498" cy="363786"/>
          </a:xfrm>
          <a:prstGeom prst="rect">
            <a:avLst/>
          </a:prstGeom>
        </p:spPr>
        <p:txBody>
          <a:bodyPr lIns="97240" tIns="48620" rIns="97240" bIns="48620" anchor="ctr"/>
          <a:lstStyle>
            <a:lvl1pPr marL="0" indent="0" algn="ctr">
              <a:buNone/>
              <a:defRPr sz="1300" b="1">
                <a:solidFill>
                  <a:schemeClr val="bg1"/>
                </a:solidFill>
              </a:defRPr>
            </a:lvl1pPr>
          </a:lstStyle>
          <a:p>
            <a:pPr lvl="0"/>
            <a:r>
              <a:rPr lang="en-US" smtClean="0"/>
              <a:t>Click to edit Master text styles</a:t>
            </a:r>
          </a:p>
        </p:txBody>
      </p:sp>
      <p:sp>
        <p:nvSpPr>
          <p:cNvPr id="43" name="Text Placeholder 29"/>
          <p:cNvSpPr>
            <a:spLocks noGrp="1"/>
          </p:cNvSpPr>
          <p:nvPr>
            <p:ph type="body" sz="quarter" idx="15"/>
          </p:nvPr>
        </p:nvSpPr>
        <p:spPr>
          <a:xfrm>
            <a:off x="3458753" y="2253338"/>
            <a:ext cx="2626290" cy="363786"/>
          </a:xfrm>
          <a:prstGeom prst="rect">
            <a:avLst/>
          </a:prstGeom>
        </p:spPr>
        <p:txBody>
          <a:bodyPr lIns="97240" tIns="48620" rIns="97240" bIns="48620" anchor="ctr"/>
          <a:lstStyle>
            <a:lvl1pPr marL="0" indent="0" algn="ctr">
              <a:buNone/>
              <a:defRPr sz="1300" b="1">
                <a:solidFill>
                  <a:schemeClr val="bg1"/>
                </a:solidFill>
              </a:defRPr>
            </a:lvl1pPr>
          </a:lstStyle>
          <a:p>
            <a:pPr lvl="0"/>
            <a:r>
              <a:rPr lang="en-US" smtClean="0"/>
              <a:t>Click to edit Master text styles</a:t>
            </a:r>
          </a:p>
        </p:txBody>
      </p:sp>
      <p:sp>
        <p:nvSpPr>
          <p:cNvPr id="49" name="Content Placeholder 10"/>
          <p:cNvSpPr>
            <a:spLocks noGrp="1"/>
          </p:cNvSpPr>
          <p:nvPr>
            <p:ph sz="quarter" idx="18" hasCustomPrompt="1"/>
          </p:nvPr>
        </p:nvSpPr>
        <p:spPr>
          <a:xfrm>
            <a:off x="502920" y="4922520"/>
            <a:ext cx="8884920" cy="1678838"/>
          </a:xfrm>
          <a:prstGeom prst="rect">
            <a:avLst/>
          </a:prstGeom>
          <a:solidFill>
            <a:srgbClr val="FFFFFF"/>
          </a:solidFill>
          <a:ln>
            <a:solidFill>
              <a:srgbClr val="C0C0C0"/>
            </a:solidFill>
          </a:ln>
        </p:spPr>
        <p:txBody>
          <a:bodyPr lIns="97240" tIns="48620" rIns="97240" bIns="48620"/>
          <a:lstStyle>
            <a:lvl1pPr marL="184757" indent="-184757">
              <a:lnSpc>
                <a:spcPct val="95000"/>
              </a:lnSpc>
              <a:spcBef>
                <a:spcPts val="766"/>
              </a:spcBef>
              <a:buClr>
                <a:schemeClr val="accent1"/>
              </a:buClr>
              <a:buFont typeface="Wingdings 2" pitchFamily="18" charset="2"/>
              <a:buChar char=""/>
              <a:defRPr sz="1300"/>
            </a:lvl1pPr>
            <a:lvl2pPr marL="369512" indent="-184757">
              <a:lnSpc>
                <a:spcPct val="95000"/>
              </a:lnSpc>
              <a:spcBef>
                <a:spcPts val="319"/>
              </a:spcBef>
              <a:buClr>
                <a:schemeClr val="accent1"/>
              </a:buClr>
              <a:buFont typeface="Arial" pitchFamily="34" charset="0"/>
              <a:buChar char="•"/>
              <a:defRPr sz="1300"/>
            </a:lvl2pPr>
            <a:lvl3pPr marL="554270" indent="-184757">
              <a:lnSpc>
                <a:spcPct val="95000"/>
              </a:lnSpc>
              <a:spcBef>
                <a:spcPts val="319"/>
              </a:spcBef>
              <a:buClr>
                <a:schemeClr val="accent1"/>
              </a:buClr>
              <a:buFont typeface="Arial" pitchFamily="34" charset="0"/>
              <a:buChar char="–"/>
              <a:defRPr sz="1300"/>
            </a:lvl3pPr>
            <a:lvl4pPr marL="729302" indent="-184757">
              <a:lnSpc>
                <a:spcPct val="95000"/>
              </a:lnSpc>
              <a:spcBef>
                <a:spcPts val="319"/>
              </a:spcBef>
              <a:buClr>
                <a:schemeClr val="accent1"/>
              </a:buClr>
              <a:buFont typeface="Arial" pitchFamily="34" charset="0"/>
              <a:buChar char="–"/>
              <a:defRPr sz="1300"/>
            </a:lvl4pPr>
            <a:lvl5pPr marL="972403" indent="-184757">
              <a:lnSpc>
                <a:spcPct val="95000"/>
              </a:lnSpc>
              <a:spcBef>
                <a:spcPts val="319"/>
              </a:spcBef>
              <a:buClr>
                <a:schemeClr val="accent1"/>
              </a:buClr>
              <a:buFont typeface="Arial" pitchFamily="34" charset="0"/>
              <a:buChar char="–"/>
              <a:defRPr sz="13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 name="Freeform 20"/>
          <p:cNvSpPr/>
          <p:nvPr userDrawn="1"/>
        </p:nvSpPr>
        <p:spPr bwMode="auto">
          <a:xfrm>
            <a:off x="6253323" y="2245363"/>
            <a:ext cx="3158966" cy="385021"/>
          </a:xfrm>
          <a:custGeom>
            <a:avLst/>
            <a:gdLst>
              <a:gd name="connsiteX0" fmla="*/ 0 w 2671762"/>
              <a:gd name="connsiteY0" fmla="*/ 0 h 488372"/>
              <a:gd name="connsiteX1" fmla="*/ 2671762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671762 w 2671762"/>
              <a:gd name="connsiteY2" fmla="*/ 488372 h 488372"/>
              <a:gd name="connsiteX3" fmla="*/ 0 w 2671762"/>
              <a:gd name="connsiteY3" fmla="*/ 488372 h 488372"/>
              <a:gd name="connsiteX4" fmla="*/ 0 w 2671762"/>
              <a:gd name="connsiteY4" fmla="*/ 0 h 488372"/>
              <a:gd name="connsiteX0" fmla="*/ 0 w 2671762"/>
              <a:gd name="connsiteY0" fmla="*/ 0 h 488372"/>
              <a:gd name="connsiteX1" fmla="*/ 1942817 w 2671762"/>
              <a:gd name="connsiteY1" fmla="*/ 0 h 488372"/>
              <a:gd name="connsiteX2" fmla="*/ 2475173 w 2671762"/>
              <a:gd name="connsiteY2" fmla="*/ 855 h 488372"/>
              <a:gd name="connsiteX3" fmla="*/ 2671762 w 2671762"/>
              <a:gd name="connsiteY3" fmla="*/ 488372 h 488372"/>
              <a:gd name="connsiteX4" fmla="*/ 0 w 2671762"/>
              <a:gd name="connsiteY4" fmla="*/ 488372 h 488372"/>
              <a:gd name="connsiteX5" fmla="*/ 0 w 2671762"/>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559724"/>
              <a:gd name="connsiteY0" fmla="*/ 0 h 488372"/>
              <a:gd name="connsiteX1" fmla="*/ 1942817 w 2559724"/>
              <a:gd name="connsiteY1" fmla="*/ 0 h 488372"/>
              <a:gd name="connsiteX2" fmla="*/ 2475173 w 2559724"/>
              <a:gd name="connsiteY2" fmla="*/ 855 h 488372"/>
              <a:gd name="connsiteX3" fmla="*/ 2559724 w 2559724"/>
              <a:gd name="connsiteY3" fmla="*/ 488372 h 488372"/>
              <a:gd name="connsiteX4" fmla="*/ 0 w 2559724"/>
              <a:gd name="connsiteY4" fmla="*/ 488372 h 488372"/>
              <a:gd name="connsiteX5" fmla="*/ 0 w 2559724"/>
              <a:gd name="connsiteY5" fmla="*/ 0 h 488372"/>
              <a:gd name="connsiteX0" fmla="*/ 0 w 2603565"/>
              <a:gd name="connsiteY0" fmla="*/ 0 h 488372"/>
              <a:gd name="connsiteX1" fmla="*/ 1942817 w 2603565"/>
              <a:gd name="connsiteY1" fmla="*/ 0 h 488372"/>
              <a:gd name="connsiteX2" fmla="*/ 2475173 w 2603565"/>
              <a:gd name="connsiteY2" fmla="*/ 855 h 488372"/>
              <a:gd name="connsiteX3" fmla="*/ 2603565 w 2603565"/>
              <a:gd name="connsiteY3" fmla="*/ 488372 h 488372"/>
              <a:gd name="connsiteX4" fmla="*/ 0 w 2603565"/>
              <a:gd name="connsiteY4" fmla="*/ 488372 h 488372"/>
              <a:gd name="connsiteX5" fmla="*/ 0 w 2603565"/>
              <a:gd name="connsiteY5" fmla="*/ 0 h 488372"/>
              <a:gd name="connsiteX0" fmla="*/ 0 w 2534509"/>
              <a:gd name="connsiteY0" fmla="*/ 0 h 488372"/>
              <a:gd name="connsiteX1" fmla="*/ 1942817 w 2534509"/>
              <a:gd name="connsiteY1" fmla="*/ 0 h 488372"/>
              <a:gd name="connsiteX2" fmla="*/ 2475173 w 2534509"/>
              <a:gd name="connsiteY2" fmla="*/ 855 h 488372"/>
              <a:gd name="connsiteX3" fmla="*/ 2534509 w 2534509"/>
              <a:gd name="connsiteY3" fmla="*/ 488372 h 488372"/>
              <a:gd name="connsiteX4" fmla="*/ 0 w 2534509"/>
              <a:gd name="connsiteY4" fmla="*/ 488372 h 488372"/>
              <a:gd name="connsiteX5" fmla="*/ 0 w 2534509"/>
              <a:gd name="connsiteY5" fmla="*/ 0 h 488372"/>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89278"/>
              <a:gd name="connsiteY0" fmla="*/ 0 h 614860"/>
              <a:gd name="connsiteX1" fmla="*/ 1942817 w 2589278"/>
              <a:gd name="connsiteY1" fmla="*/ 0 h 614860"/>
              <a:gd name="connsiteX2" fmla="*/ 2475173 w 2589278"/>
              <a:gd name="connsiteY2" fmla="*/ 855 h 614860"/>
              <a:gd name="connsiteX3" fmla="*/ 2589278 w 2589278"/>
              <a:gd name="connsiteY3" fmla="*/ 488372 h 614860"/>
              <a:gd name="connsiteX4" fmla="*/ 2534442 w 2589278"/>
              <a:gd name="connsiteY4" fmla="*/ 614860 h 614860"/>
              <a:gd name="connsiteX5" fmla="*/ 0 w 2589278"/>
              <a:gd name="connsiteY5" fmla="*/ 488372 h 614860"/>
              <a:gd name="connsiteX6" fmla="*/ 0 w 2589278"/>
              <a:gd name="connsiteY6" fmla="*/ 0 h 614860"/>
              <a:gd name="connsiteX0" fmla="*/ 0 w 2589278"/>
              <a:gd name="connsiteY0" fmla="*/ 0 h 488372"/>
              <a:gd name="connsiteX1" fmla="*/ 1942817 w 2589278"/>
              <a:gd name="connsiteY1" fmla="*/ 0 h 488372"/>
              <a:gd name="connsiteX2" fmla="*/ 2475173 w 2589278"/>
              <a:gd name="connsiteY2" fmla="*/ 855 h 488372"/>
              <a:gd name="connsiteX3" fmla="*/ 2589278 w 2589278"/>
              <a:gd name="connsiteY3" fmla="*/ 488372 h 488372"/>
              <a:gd name="connsiteX4" fmla="*/ 0 w 2589278"/>
              <a:gd name="connsiteY4" fmla="*/ 488372 h 488372"/>
              <a:gd name="connsiteX5" fmla="*/ 0 w 2589278"/>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0 w 2546416"/>
              <a:gd name="connsiteY4" fmla="*/ 488372 h 488372"/>
              <a:gd name="connsiteX5" fmla="*/ 0 w 2546416"/>
              <a:gd name="connsiteY5" fmla="*/ 0 h 488372"/>
              <a:gd name="connsiteX0" fmla="*/ 0 w 2546416"/>
              <a:gd name="connsiteY0" fmla="*/ 0 h 488372"/>
              <a:gd name="connsiteX1" fmla="*/ 1942817 w 2546416"/>
              <a:gd name="connsiteY1" fmla="*/ 0 h 488372"/>
              <a:gd name="connsiteX2" fmla="*/ 2475173 w 2546416"/>
              <a:gd name="connsiteY2" fmla="*/ 855 h 488372"/>
              <a:gd name="connsiteX3" fmla="*/ 2546416 w 2546416"/>
              <a:gd name="connsiteY3" fmla="*/ 488372 h 488372"/>
              <a:gd name="connsiteX4" fmla="*/ 71438 w 2546416"/>
              <a:gd name="connsiteY4" fmla="*/ 488372 h 488372"/>
              <a:gd name="connsiteX5" fmla="*/ 0 w 2546416"/>
              <a:gd name="connsiteY5" fmla="*/ 0 h 488372"/>
              <a:gd name="connsiteX0" fmla="*/ 0 w 2996886"/>
              <a:gd name="connsiteY0" fmla="*/ 0 h 488372"/>
              <a:gd name="connsiteX1" fmla="*/ 1942817 w 2996886"/>
              <a:gd name="connsiteY1" fmla="*/ 0 h 488372"/>
              <a:gd name="connsiteX2" fmla="*/ 2996886 w 2996886"/>
              <a:gd name="connsiteY2" fmla="*/ 855 h 488372"/>
              <a:gd name="connsiteX3" fmla="*/ 2546416 w 2996886"/>
              <a:gd name="connsiteY3" fmla="*/ 488372 h 488372"/>
              <a:gd name="connsiteX4" fmla="*/ 71438 w 2996886"/>
              <a:gd name="connsiteY4" fmla="*/ 488372 h 488372"/>
              <a:gd name="connsiteX5" fmla="*/ 0 w 2996886"/>
              <a:gd name="connsiteY5" fmla="*/ 0 h 488372"/>
              <a:gd name="connsiteX0" fmla="*/ 0 w 2996886"/>
              <a:gd name="connsiteY0" fmla="*/ 0 h 491518"/>
              <a:gd name="connsiteX1" fmla="*/ 1942817 w 2996886"/>
              <a:gd name="connsiteY1" fmla="*/ 0 h 491518"/>
              <a:gd name="connsiteX2" fmla="*/ 2996886 w 2996886"/>
              <a:gd name="connsiteY2" fmla="*/ 855 h 491518"/>
              <a:gd name="connsiteX3" fmla="*/ 2546416 w 2996886"/>
              <a:gd name="connsiteY3" fmla="*/ 488372 h 491518"/>
              <a:gd name="connsiteX4" fmla="*/ 2478150 w 2996886"/>
              <a:gd name="connsiteY4" fmla="*/ 491518 h 491518"/>
              <a:gd name="connsiteX5" fmla="*/ 71438 w 2996886"/>
              <a:gd name="connsiteY5" fmla="*/ 488372 h 491518"/>
              <a:gd name="connsiteX6" fmla="*/ 0 w 2996886"/>
              <a:gd name="connsiteY6" fmla="*/ 0 h 491518"/>
              <a:gd name="connsiteX0" fmla="*/ 0 w 2996886"/>
              <a:gd name="connsiteY0" fmla="*/ 0 h 488372"/>
              <a:gd name="connsiteX1" fmla="*/ 1942817 w 2996886"/>
              <a:gd name="connsiteY1" fmla="*/ 0 h 488372"/>
              <a:gd name="connsiteX2" fmla="*/ 2996886 w 2996886"/>
              <a:gd name="connsiteY2" fmla="*/ 855 h 488372"/>
              <a:gd name="connsiteX3" fmla="*/ 2546416 w 2996886"/>
              <a:gd name="connsiteY3" fmla="*/ 488372 h 488372"/>
              <a:gd name="connsiteX4" fmla="*/ 71438 w 2996886"/>
              <a:gd name="connsiteY4" fmla="*/ 488372 h 488372"/>
              <a:gd name="connsiteX5" fmla="*/ 0 w 2996886"/>
              <a:gd name="connsiteY5" fmla="*/ 0 h 488372"/>
              <a:gd name="connsiteX0" fmla="*/ 0 w 2996886"/>
              <a:gd name="connsiteY0" fmla="*/ 0 h 488372"/>
              <a:gd name="connsiteX1" fmla="*/ 1942817 w 2996886"/>
              <a:gd name="connsiteY1" fmla="*/ 0 h 488372"/>
              <a:gd name="connsiteX2" fmla="*/ 2996886 w 2996886"/>
              <a:gd name="connsiteY2" fmla="*/ 855 h 488372"/>
              <a:gd name="connsiteX3" fmla="*/ 2826907 w 2996886"/>
              <a:gd name="connsiteY3" fmla="*/ 488372 h 488372"/>
              <a:gd name="connsiteX4" fmla="*/ 71438 w 2996886"/>
              <a:gd name="connsiteY4" fmla="*/ 488372 h 488372"/>
              <a:gd name="connsiteX5" fmla="*/ 0 w 2996886"/>
              <a:gd name="connsiteY5" fmla="*/ 0 h 488372"/>
              <a:gd name="connsiteX0" fmla="*/ 0 w 2996886"/>
              <a:gd name="connsiteY0" fmla="*/ 0 h 488372"/>
              <a:gd name="connsiteX1" fmla="*/ 1942817 w 2996886"/>
              <a:gd name="connsiteY1" fmla="*/ 0 h 488372"/>
              <a:gd name="connsiteX2" fmla="*/ 2996886 w 2996886"/>
              <a:gd name="connsiteY2" fmla="*/ 855 h 488372"/>
              <a:gd name="connsiteX3" fmla="*/ 2995202 w 2996886"/>
              <a:gd name="connsiteY3" fmla="*/ 488372 h 488372"/>
              <a:gd name="connsiteX4" fmla="*/ 71438 w 2996886"/>
              <a:gd name="connsiteY4" fmla="*/ 488372 h 488372"/>
              <a:gd name="connsiteX5" fmla="*/ 0 w 2996886"/>
              <a:gd name="connsiteY5" fmla="*/ 0 h 48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86" h="488372">
                <a:moveTo>
                  <a:pt x="0" y="0"/>
                </a:moveTo>
                <a:lnTo>
                  <a:pt x="1942817" y="0"/>
                </a:lnTo>
                <a:lnTo>
                  <a:pt x="2996886" y="855"/>
                </a:lnTo>
                <a:cubicBezTo>
                  <a:pt x="2996325" y="163361"/>
                  <a:pt x="2995763" y="325866"/>
                  <a:pt x="2995202" y="488372"/>
                </a:cubicBezTo>
                <a:lnTo>
                  <a:pt x="71438" y="488372"/>
                </a:lnTo>
                <a:lnTo>
                  <a:pt x="0" y="0"/>
                </a:lnTo>
                <a:close/>
              </a:path>
            </a:pathLst>
          </a:custGeom>
          <a:solidFill>
            <a:srgbClr val="4D4D4D"/>
          </a:solidFill>
          <a:ln w="6350" cap="flat" cmpd="sng" algn="ctr">
            <a:solidFill>
              <a:srgbClr val="A9A9A9"/>
            </a:solid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29" name="Text Placeholder 29"/>
          <p:cNvSpPr>
            <a:spLocks noGrp="1"/>
          </p:cNvSpPr>
          <p:nvPr>
            <p:ph type="body" sz="quarter" idx="34"/>
          </p:nvPr>
        </p:nvSpPr>
        <p:spPr>
          <a:xfrm>
            <a:off x="6338676" y="2252132"/>
            <a:ext cx="3073617" cy="363786"/>
          </a:xfrm>
          <a:prstGeom prst="rect">
            <a:avLst/>
          </a:prstGeom>
        </p:spPr>
        <p:txBody>
          <a:bodyPr lIns="97240" tIns="48620" rIns="97240" bIns="48620" anchor="ctr"/>
          <a:lstStyle>
            <a:lvl1pPr marL="0" indent="0" algn="ctr">
              <a:buNone/>
              <a:defRPr sz="1300" b="1">
                <a:solidFill>
                  <a:schemeClr val="bg1"/>
                </a:solidFill>
              </a:defRPr>
            </a:lvl1pPr>
          </a:lstStyle>
          <a:p>
            <a:pPr lvl="0"/>
            <a:r>
              <a:rPr lang="en-US" smtClean="0"/>
              <a:t>Click to edit Master text styles</a:t>
            </a:r>
          </a:p>
        </p:txBody>
      </p:sp>
      <p:sp>
        <p:nvSpPr>
          <p:cNvPr id="20"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4" name="Footer Placeholder 23"/>
          <p:cNvSpPr>
            <a:spLocks noGrp="1"/>
          </p:cNvSpPr>
          <p:nvPr>
            <p:ph type="ftr" sz="quarter" idx="35"/>
          </p:nvPr>
        </p:nvSpPr>
        <p:spPr/>
        <p:txBody>
          <a:bodyPr/>
          <a:lstStyle/>
          <a:p>
            <a:r>
              <a:rPr lang="en-US" smtClean="0"/>
              <a:t>=page#</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Blocks - Workstreams and outcomes">
    <p:spTree>
      <p:nvGrpSpPr>
        <p:cNvPr id="1" name=""/>
        <p:cNvGrpSpPr/>
        <p:nvPr/>
      </p:nvGrpSpPr>
      <p:grpSpPr>
        <a:xfrm>
          <a:off x="0" y="0"/>
          <a:ext cx="0" cy="0"/>
          <a:chOff x="0" y="0"/>
          <a:chExt cx="0" cy="0"/>
        </a:xfrm>
      </p:grpSpPr>
      <p:sp>
        <p:nvSpPr>
          <p:cNvPr id="5" name="Pentagon 4"/>
          <p:cNvSpPr/>
          <p:nvPr userDrawn="1"/>
        </p:nvSpPr>
        <p:spPr bwMode="auto">
          <a:xfrm>
            <a:off x="6057744" y="1989879"/>
            <a:ext cx="747395" cy="4922520"/>
          </a:xfrm>
          <a:prstGeom prst="homePlate">
            <a:avLst>
              <a:gd name="adj" fmla="val 98835"/>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p:spPr>
        <p:txBody>
          <a:bodyPr lIns="97240" tIns="48620" rIns="97240" bIns="48620" anchor="ctr" anchorCtr="0"/>
          <a:lstStyle/>
          <a:p>
            <a:pPr indent="-126410" eaLnBrk="0" hangingPunct="0">
              <a:lnSpc>
                <a:spcPct val="95000"/>
              </a:lnSpc>
              <a:defRPr/>
            </a:pPr>
            <a:endParaRPr lang="en-US" dirty="0">
              <a:ea typeface="+mn-ea"/>
            </a:endParaRPr>
          </a:p>
        </p:txBody>
      </p:sp>
      <p:sp>
        <p:nvSpPr>
          <p:cNvPr id="6" name="Text Placeholder 2"/>
          <p:cNvSpPr>
            <a:spLocks noGrp="1"/>
          </p:cNvSpPr>
          <p:nvPr>
            <p:ph type="body" idx="38"/>
          </p:nvPr>
        </p:nvSpPr>
        <p:spPr>
          <a:xfrm>
            <a:off x="3293109" y="1462725"/>
            <a:ext cx="2615184" cy="5449674"/>
          </a:xfrm>
          <a:prstGeom prst="rect">
            <a:avLst/>
          </a:prstGeom>
          <a:solidFill>
            <a:schemeClr val="bg1">
              <a:lumMod val="95000"/>
            </a:schemeClr>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7" name="Text Placeholder 2"/>
          <p:cNvSpPr>
            <a:spLocks noGrp="1"/>
          </p:cNvSpPr>
          <p:nvPr>
            <p:ph type="body" idx="39"/>
          </p:nvPr>
        </p:nvSpPr>
        <p:spPr>
          <a:xfrm>
            <a:off x="525622" y="1462725"/>
            <a:ext cx="2615184" cy="5449674"/>
          </a:xfrm>
          <a:prstGeom prst="rect">
            <a:avLst/>
          </a:prstGeom>
          <a:solidFill>
            <a:schemeClr val="bg1">
              <a:lumMod val="95000"/>
            </a:schemeClr>
          </a:solidFill>
          <a:ln w="6350" cmpd="sng">
            <a:solidFill>
              <a:srgbClr val="C0C0C0"/>
            </a:solidFill>
            <a:prstDash val="solid"/>
          </a:ln>
        </p:spPr>
        <p:txBody>
          <a:bodyPr lIns="97240" tIns="48620" rIns="97240" bIns="48620" anchor="ctr"/>
          <a:lstStyle>
            <a:lvl1pPr marL="0" indent="0" algn="ctr">
              <a:buNone/>
              <a:defRPr sz="13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8" name="Text Placeholder 2"/>
          <p:cNvSpPr>
            <a:spLocks noGrp="1"/>
          </p:cNvSpPr>
          <p:nvPr>
            <p:ph type="body" idx="15"/>
          </p:nvPr>
        </p:nvSpPr>
        <p:spPr>
          <a:xfrm>
            <a:off x="3293109" y="1462724"/>
            <a:ext cx="2615184" cy="431110"/>
          </a:xfrm>
          <a:prstGeom prst="rect">
            <a:avLst/>
          </a:prstGeom>
          <a:solidFill>
            <a:schemeClr val="tx1">
              <a:lumMod val="50000"/>
              <a:lumOff val="50000"/>
            </a:schemeClr>
          </a:solidFill>
          <a:ln w="6350" cmpd="sng">
            <a:solidFill>
              <a:srgbClr val="C0C0C0"/>
            </a:solidFill>
            <a:prstDash val="solid"/>
          </a:ln>
        </p:spPr>
        <p:txBody>
          <a:bodyPr lIns="97240" tIns="48620" rIns="97240" bIns="48620" anchor="ctr"/>
          <a:lstStyle>
            <a:lvl1pPr marL="0" indent="0" algn="ctr">
              <a:buNone/>
              <a:defRPr sz="12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9" name="Text Placeholder 2"/>
          <p:cNvSpPr>
            <a:spLocks noGrp="1"/>
          </p:cNvSpPr>
          <p:nvPr>
            <p:ph type="body" idx="22"/>
          </p:nvPr>
        </p:nvSpPr>
        <p:spPr>
          <a:xfrm>
            <a:off x="6930421" y="1462724"/>
            <a:ext cx="2615184" cy="431110"/>
          </a:xfrm>
          <a:prstGeom prst="rect">
            <a:avLst/>
          </a:prstGeom>
          <a:solidFill>
            <a:schemeClr val="accent1"/>
          </a:solidFill>
          <a:ln w="6350" cmpd="sng">
            <a:solidFill>
              <a:srgbClr val="C0C0C0"/>
            </a:solidFill>
            <a:prstDash val="solid"/>
          </a:ln>
        </p:spPr>
        <p:txBody>
          <a:bodyPr lIns="97240" tIns="48620" rIns="97240" bIns="48620" anchor="ctr"/>
          <a:lstStyle>
            <a:lvl1pPr marL="0" indent="0" algn="ctr">
              <a:buNone/>
              <a:defRPr sz="12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0" name="Text Placeholder 2"/>
          <p:cNvSpPr>
            <a:spLocks noGrp="1"/>
          </p:cNvSpPr>
          <p:nvPr>
            <p:ph type="body" idx="30"/>
          </p:nvPr>
        </p:nvSpPr>
        <p:spPr>
          <a:xfrm>
            <a:off x="525622" y="1462724"/>
            <a:ext cx="2615184" cy="431110"/>
          </a:xfrm>
          <a:prstGeom prst="rect">
            <a:avLst/>
          </a:prstGeom>
          <a:solidFill>
            <a:srgbClr val="4D4D4D"/>
          </a:solidFill>
          <a:ln w="6350" cmpd="sng">
            <a:solidFill>
              <a:srgbClr val="C0C0C0"/>
            </a:solidFill>
            <a:prstDash val="solid"/>
          </a:ln>
        </p:spPr>
        <p:txBody>
          <a:bodyPr lIns="97240" tIns="48620" rIns="97240" bIns="48620" anchor="ctr"/>
          <a:lstStyle>
            <a:lvl1pPr marL="0" indent="0" algn="ctr">
              <a:buNone/>
              <a:defRPr sz="1200" b="1">
                <a:solidFill>
                  <a:schemeClr val="bg1"/>
                </a:solidFill>
              </a:defRPr>
            </a:lvl1pPr>
            <a:lvl2pPr marL="486202" indent="0">
              <a:buNone/>
              <a:defRPr sz="2200" b="1"/>
            </a:lvl2pPr>
            <a:lvl3pPr marL="972403" indent="0">
              <a:buNone/>
              <a:defRPr sz="1900" b="1"/>
            </a:lvl3pPr>
            <a:lvl4pPr marL="1458604" indent="0">
              <a:buNone/>
              <a:defRPr sz="1700" b="1"/>
            </a:lvl4pPr>
            <a:lvl5pPr marL="1944804" indent="0">
              <a:buNone/>
              <a:defRPr sz="1700" b="1"/>
            </a:lvl5pPr>
            <a:lvl6pPr marL="2431007" indent="0">
              <a:buNone/>
              <a:defRPr sz="1700" b="1"/>
            </a:lvl6pPr>
            <a:lvl7pPr marL="2917208" indent="0">
              <a:buNone/>
              <a:defRPr sz="1700" b="1"/>
            </a:lvl7pPr>
            <a:lvl8pPr marL="3403410" indent="0">
              <a:buNone/>
              <a:defRPr sz="1700" b="1"/>
            </a:lvl8pPr>
            <a:lvl9pPr marL="3889609" indent="0">
              <a:buNone/>
              <a:defRPr sz="1700" b="1"/>
            </a:lvl9pPr>
          </a:lstStyle>
          <a:p>
            <a:pPr lvl="0"/>
            <a:r>
              <a:rPr lang="en-US" smtClean="0"/>
              <a:t>Click to edit Master text styles</a:t>
            </a:r>
          </a:p>
        </p:txBody>
      </p:sp>
      <p:sp>
        <p:nvSpPr>
          <p:cNvPr id="11" name="Text Placeholder 19"/>
          <p:cNvSpPr>
            <a:spLocks noGrp="1"/>
          </p:cNvSpPr>
          <p:nvPr>
            <p:ph type="body" sz="quarter" idx="40" hasCustomPrompt="1"/>
          </p:nvPr>
        </p:nvSpPr>
        <p:spPr>
          <a:xfrm>
            <a:off x="626206" y="1962099"/>
            <a:ext cx="2414016" cy="590702"/>
          </a:xfrm>
          <a:prstGeom prst="flowChartAlternateProcess">
            <a:avLst/>
          </a:prstGeom>
          <a:solidFill>
            <a:srgbClr val="FFFFFF"/>
          </a:solidFill>
          <a:ln>
            <a:solidFill>
              <a:srgbClr val="C0C0C0"/>
            </a:solidFill>
          </a:ln>
        </p:spPr>
        <p:txBody>
          <a:bodyPr lIns="48620" tIns="0" rIns="48620" bIns="0" anchor="ctr" anchorCtr="0"/>
          <a:lstStyle>
            <a:lvl1pPr marL="0" indent="-126410">
              <a:lnSpc>
                <a:spcPct val="95000"/>
              </a:lnSpc>
              <a:spcBef>
                <a:spcPts val="0"/>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2" name="Text Placeholder 19"/>
          <p:cNvSpPr>
            <a:spLocks noGrp="1"/>
          </p:cNvSpPr>
          <p:nvPr>
            <p:ph type="body" sz="quarter" idx="41" hasCustomPrompt="1"/>
          </p:nvPr>
        </p:nvSpPr>
        <p:spPr>
          <a:xfrm>
            <a:off x="626206" y="2671403"/>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3" name="Text Placeholder 19"/>
          <p:cNvSpPr>
            <a:spLocks noGrp="1"/>
          </p:cNvSpPr>
          <p:nvPr>
            <p:ph type="body" sz="quarter" idx="42" hasCustomPrompt="1"/>
          </p:nvPr>
        </p:nvSpPr>
        <p:spPr>
          <a:xfrm>
            <a:off x="626206" y="3380706"/>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4" name="Text Placeholder 19"/>
          <p:cNvSpPr>
            <a:spLocks noGrp="1"/>
          </p:cNvSpPr>
          <p:nvPr>
            <p:ph type="body" sz="quarter" idx="43" hasCustomPrompt="1"/>
          </p:nvPr>
        </p:nvSpPr>
        <p:spPr>
          <a:xfrm>
            <a:off x="626206" y="4090010"/>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5" name="Text Placeholder 19"/>
          <p:cNvSpPr>
            <a:spLocks noGrp="1"/>
          </p:cNvSpPr>
          <p:nvPr>
            <p:ph type="body" sz="quarter" idx="44" hasCustomPrompt="1"/>
          </p:nvPr>
        </p:nvSpPr>
        <p:spPr>
          <a:xfrm>
            <a:off x="626206" y="4799314"/>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6" name="Text Placeholder 19"/>
          <p:cNvSpPr>
            <a:spLocks noGrp="1"/>
          </p:cNvSpPr>
          <p:nvPr>
            <p:ph type="body" sz="quarter" idx="45" hasCustomPrompt="1"/>
          </p:nvPr>
        </p:nvSpPr>
        <p:spPr>
          <a:xfrm>
            <a:off x="626206" y="6217920"/>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7" name="Text Placeholder 19"/>
          <p:cNvSpPr>
            <a:spLocks noGrp="1"/>
          </p:cNvSpPr>
          <p:nvPr>
            <p:ph type="body" sz="quarter" idx="46" hasCustomPrompt="1"/>
          </p:nvPr>
        </p:nvSpPr>
        <p:spPr>
          <a:xfrm>
            <a:off x="626206" y="5508616"/>
            <a:ext cx="2414016" cy="590702"/>
          </a:xfrm>
          <a:prstGeom prst="flowChartAlternateProcess">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8" name="Text Placeholder 19"/>
          <p:cNvSpPr>
            <a:spLocks noGrp="1"/>
          </p:cNvSpPr>
          <p:nvPr>
            <p:ph type="body" sz="quarter" idx="47" hasCustomPrompt="1"/>
          </p:nvPr>
        </p:nvSpPr>
        <p:spPr>
          <a:xfrm>
            <a:off x="3393693" y="1975917"/>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19" name="Text Placeholder 19"/>
          <p:cNvSpPr>
            <a:spLocks noGrp="1"/>
          </p:cNvSpPr>
          <p:nvPr>
            <p:ph type="body" sz="quarter" idx="48" hasCustomPrompt="1"/>
          </p:nvPr>
        </p:nvSpPr>
        <p:spPr>
          <a:xfrm>
            <a:off x="3393693" y="2685221"/>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0" name="Text Placeholder 19"/>
          <p:cNvSpPr>
            <a:spLocks noGrp="1"/>
          </p:cNvSpPr>
          <p:nvPr>
            <p:ph type="body" sz="quarter" idx="49" hasCustomPrompt="1"/>
          </p:nvPr>
        </p:nvSpPr>
        <p:spPr>
          <a:xfrm>
            <a:off x="3393693" y="3394523"/>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1" name="Text Placeholder 19"/>
          <p:cNvSpPr>
            <a:spLocks noGrp="1"/>
          </p:cNvSpPr>
          <p:nvPr>
            <p:ph type="body" sz="quarter" idx="50" hasCustomPrompt="1"/>
          </p:nvPr>
        </p:nvSpPr>
        <p:spPr>
          <a:xfrm>
            <a:off x="3393693" y="4103827"/>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2" name="Text Placeholder 19"/>
          <p:cNvSpPr>
            <a:spLocks noGrp="1"/>
          </p:cNvSpPr>
          <p:nvPr>
            <p:ph type="body" sz="quarter" idx="51" hasCustomPrompt="1"/>
          </p:nvPr>
        </p:nvSpPr>
        <p:spPr>
          <a:xfrm>
            <a:off x="3393693" y="4813131"/>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3" name="Text Placeholder 19"/>
          <p:cNvSpPr>
            <a:spLocks noGrp="1"/>
          </p:cNvSpPr>
          <p:nvPr>
            <p:ph type="body" sz="quarter" idx="52" hasCustomPrompt="1"/>
          </p:nvPr>
        </p:nvSpPr>
        <p:spPr>
          <a:xfrm>
            <a:off x="3393693" y="6231738"/>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4" name="Text Placeholder 19"/>
          <p:cNvSpPr>
            <a:spLocks noGrp="1"/>
          </p:cNvSpPr>
          <p:nvPr>
            <p:ph type="body" sz="quarter" idx="53" hasCustomPrompt="1"/>
          </p:nvPr>
        </p:nvSpPr>
        <p:spPr>
          <a:xfrm>
            <a:off x="3393693" y="5522434"/>
            <a:ext cx="2414016"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5" name="Text Placeholder 19"/>
          <p:cNvSpPr>
            <a:spLocks noGrp="1"/>
          </p:cNvSpPr>
          <p:nvPr>
            <p:ph type="body" sz="quarter" idx="54" hasCustomPrompt="1"/>
          </p:nvPr>
        </p:nvSpPr>
        <p:spPr>
          <a:xfrm>
            <a:off x="6930421" y="1975917"/>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6" name="Text Placeholder 19"/>
          <p:cNvSpPr>
            <a:spLocks noGrp="1"/>
          </p:cNvSpPr>
          <p:nvPr>
            <p:ph type="body" sz="quarter" idx="55" hasCustomPrompt="1"/>
          </p:nvPr>
        </p:nvSpPr>
        <p:spPr>
          <a:xfrm>
            <a:off x="6930421" y="2685221"/>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7" name="Text Placeholder 19"/>
          <p:cNvSpPr>
            <a:spLocks noGrp="1"/>
          </p:cNvSpPr>
          <p:nvPr>
            <p:ph type="body" sz="quarter" idx="56" hasCustomPrompt="1"/>
          </p:nvPr>
        </p:nvSpPr>
        <p:spPr>
          <a:xfrm>
            <a:off x="6930421" y="3394523"/>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8" name="Text Placeholder 19"/>
          <p:cNvSpPr>
            <a:spLocks noGrp="1"/>
          </p:cNvSpPr>
          <p:nvPr>
            <p:ph type="body" sz="quarter" idx="57" hasCustomPrompt="1"/>
          </p:nvPr>
        </p:nvSpPr>
        <p:spPr>
          <a:xfrm>
            <a:off x="6930421" y="4103827"/>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29" name="Text Placeholder 19"/>
          <p:cNvSpPr>
            <a:spLocks noGrp="1"/>
          </p:cNvSpPr>
          <p:nvPr>
            <p:ph type="body" sz="quarter" idx="58" hasCustomPrompt="1"/>
          </p:nvPr>
        </p:nvSpPr>
        <p:spPr>
          <a:xfrm>
            <a:off x="6930421" y="4813131"/>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30" name="Text Placeholder 19"/>
          <p:cNvSpPr>
            <a:spLocks noGrp="1"/>
          </p:cNvSpPr>
          <p:nvPr>
            <p:ph type="body" sz="quarter" idx="59" hasCustomPrompt="1"/>
          </p:nvPr>
        </p:nvSpPr>
        <p:spPr>
          <a:xfrm>
            <a:off x="6930421" y="6231738"/>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31" name="Text Placeholder 19"/>
          <p:cNvSpPr>
            <a:spLocks noGrp="1"/>
          </p:cNvSpPr>
          <p:nvPr>
            <p:ph type="body" sz="quarter" idx="60" hasCustomPrompt="1"/>
          </p:nvPr>
        </p:nvSpPr>
        <p:spPr>
          <a:xfrm>
            <a:off x="6930421" y="5522434"/>
            <a:ext cx="2615184" cy="590702"/>
          </a:xfrm>
          <a:prstGeom prst="rect">
            <a:avLst/>
          </a:prstGeom>
          <a:solidFill>
            <a:srgbClr val="FFFFFF"/>
          </a:solidFill>
          <a:ln>
            <a:solidFill>
              <a:srgbClr val="C0C0C0"/>
            </a:solidFill>
          </a:ln>
        </p:spPr>
        <p:txBody>
          <a:bodyPr lIns="48620" tIns="48620" rIns="48620" bIns="48620" anchor="ctr" anchorCtr="0"/>
          <a:lstStyle>
            <a:lvl1pPr marL="126410" indent="-126410">
              <a:lnSpc>
                <a:spcPct val="95000"/>
              </a:lnSpc>
              <a:spcBef>
                <a:spcPts val="212"/>
              </a:spcBef>
              <a:buClr>
                <a:srgbClr val="B01C2E"/>
              </a:buClr>
              <a:buFont typeface="Wingdings 2" pitchFamily="18" charset="2"/>
              <a:buChar char=""/>
              <a:defRPr sz="1200" baseline="0">
                <a:solidFill>
                  <a:schemeClr val="tx1"/>
                </a:solidFill>
              </a:defRPr>
            </a:lvl1pPr>
            <a:lvl2pPr marL="126410" indent="0">
              <a:spcBef>
                <a:spcPts val="319"/>
              </a:spcBef>
              <a:buNone/>
              <a:defRPr sz="1300"/>
            </a:lvl2pPr>
          </a:lstStyle>
          <a:p>
            <a:pPr lvl="0"/>
            <a:r>
              <a:rPr lang="en-US" dirty="0" smtClean="0"/>
              <a:t>Item 1</a:t>
            </a:r>
            <a:endParaRPr lang="en-US" dirty="0"/>
          </a:p>
        </p:txBody>
      </p:sp>
      <p:sp>
        <p:nvSpPr>
          <p:cNvPr id="32"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3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34" name="Footer Placeholder 33"/>
          <p:cNvSpPr>
            <a:spLocks noGrp="1"/>
          </p:cNvSpPr>
          <p:nvPr>
            <p:ph type="ftr" sz="quarter" idx="61"/>
          </p:nvPr>
        </p:nvSpPr>
        <p:spPr/>
        <p:txBody>
          <a:bodyPr/>
          <a:lstStyle/>
          <a:p>
            <a:r>
              <a:rPr lang="en-US" smtClean="0"/>
              <a:t>=page#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Blocks - Elements Leading To">
    <p:spTree>
      <p:nvGrpSpPr>
        <p:cNvPr id="1" name=""/>
        <p:cNvGrpSpPr/>
        <p:nvPr/>
      </p:nvGrpSpPr>
      <p:grpSpPr>
        <a:xfrm>
          <a:off x="0" y="0"/>
          <a:ext cx="0" cy="0"/>
          <a:chOff x="0" y="0"/>
          <a:chExt cx="0" cy="0"/>
        </a:xfrm>
      </p:grpSpPr>
      <p:sp>
        <p:nvSpPr>
          <p:cNvPr id="5" name="Pentagon 4"/>
          <p:cNvSpPr/>
          <p:nvPr userDrawn="1"/>
        </p:nvSpPr>
        <p:spPr bwMode="auto">
          <a:xfrm>
            <a:off x="5884867" y="1696616"/>
            <a:ext cx="747395" cy="4933316"/>
          </a:xfrm>
          <a:prstGeom prst="homePlate">
            <a:avLst>
              <a:gd name="adj" fmla="val 98835"/>
            </a:avLst>
          </a:prstGeom>
          <a:gradFill flip="none" rotWithShape="1">
            <a:gsLst>
              <a:gs pos="100000">
                <a:schemeClr val="bg1">
                  <a:lumMod val="65000"/>
                </a:schemeClr>
              </a:gs>
              <a:gs pos="0">
                <a:schemeClr val="bg1">
                  <a:lumMod val="85000"/>
                </a:schemeClr>
              </a:gs>
            </a:gsLst>
            <a:lin ang="0" scaled="1"/>
            <a:tileRect/>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7" name="Text Placeholder 8"/>
          <p:cNvSpPr>
            <a:spLocks noGrp="1"/>
          </p:cNvSpPr>
          <p:nvPr>
            <p:ph type="body" sz="quarter" idx="21" hasCustomPrompt="1"/>
          </p:nvPr>
        </p:nvSpPr>
        <p:spPr>
          <a:xfrm rot="5400000">
            <a:off x="7779563" y="417627"/>
            <a:ext cx="725424" cy="2826410"/>
          </a:xfrm>
          <a:prstGeom prst="homePlate">
            <a:avLst>
              <a:gd name="adj" fmla="val 32482"/>
            </a:avLst>
          </a:prstGeom>
          <a:solidFill>
            <a:srgbClr val="B01C2E"/>
          </a:solidFill>
        </p:spPr>
        <p:txBody>
          <a:bodyPr vert="vert270" lIns="97240" tIns="48620" rIns="97240" bIns="48620" anchor="ctr"/>
          <a:lstStyle>
            <a:lvl1pPr marL="0" indent="0" algn="ctr">
              <a:lnSpc>
                <a:spcPts val="1489"/>
              </a:lnSpc>
              <a:spcBef>
                <a:spcPts val="0"/>
              </a:spcBef>
              <a:buNone/>
              <a:defRPr sz="1300" b="1">
                <a:solidFill>
                  <a:schemeClr val="bg1"/>
                </a:solidFill>
              </a:defRPr>
            </a:lvl1pPr>
            <a:lvl2pPr indent="0" algn="ctr">
              <a:spcBef>
                <a:spcPts val="0"/>
              </a:spcBef>
              <a:buNone/>
              <a:defRPr sz="1300" b="1"/>
            </a:lvl2pPr>
            <a:lvl3pPr indent="0" algn="ctr">
              <a:spcBef>
                <a:spcPts val="0"/>
              </a:spcBef>
              <a:buNone/>
              <a:defRPr sz="1300" b="1"/>
            </a:lvl3pPr>
            <a:lvl4pPr indent="0" algn="ctr">
              <a:spcBef>
                <a:spcPts val="0"/>
              </a:spcBef>
              <a:buNone/>
              <a:defRPr sz="1300" b="1"/>
            </a:lvl4pPr>
            <a:lvl5pPr indent="0" algn="ctr">
              <a:spcBef>
                <a:spcPts val="0"/>
              </a:spcBef>
              <a:buNone/>
              <a:defRPr sz="1300" b="1"/>
            </a:lvl5pPr>
          </a:lstStyle>
          <a:p>
            <a:pPr lvl="0"/>
            <a:r>
              <a:rPr lang="en-US" dirty="0" smtClean="0"/>
              <a:t>Click to Insert Text</a:t>
            </a:r>
            <a:endParaRPr lang="en-US" dirty="0"/>
          </a:p>
        </p:txBody>
      </p:sp>
      <p:sp>
        <p:nvSpPr>
          <p:cNvPr id="8" name="Text Placeholder 12"/>
          <p:cNvSpPr>
            <a:spLocks noGrp="1"/>
          </p:cNvSpPr>
          <p:nvPr>
            <p:ph type="body" sz="quarter" idx="18" hasCustomPrompt="1"/>
          </p:nvPr>
        </p:nvSpPr>
        <p:spPr>
          <a:xfrm>
            <a:off x="6729070" y="2245360"/>
            <a:ext cx="2826410" cy="4663440"/>
          </a:xfrm>
          <a:prstGeom prst="rect">
            <a:avLst/>
          </a:prstGeom>
          <a:noFill/>
          <a:ln>
            <a:solidFill>
              <a:srgbClr val="C0C0C0"/>
            </a:solidFill>
          </a:ln>
        </p:spPr>
        <p:txBody>
          <a:bodyPr wrap="square" lIns="97240" tIns="48620" rIns="97240" bIns="48620" anchor="t" anchorCtr="0">
            <a:noAutofit/>
          </a:bodyPr>
          <a:lstStyle>
            <a:lvl1pPr marL="248166" indent="-248166" algn="l">
              <a:spcBef>
                <a:spcPts val="212"/>
              </a:spcBef>
              <a:buClr>
                <a:srgbClr val="B01C2E"/>
              </a:buClr>
              <a:buFont typeface="Wingdings" pitchFamily="2" charset="2"/>
              <a:buChar char="§"/>
              <a:defRPr sz="1300" b="1" baseline="0"/>
            </a:lvl1pPr>
            <a:lvl2pPr marL="359587" indent="-184015">
              <a:spcBef>
                <a:spcPts val="212"/>
              </a:spcBef>
              <a:buClr>
                <a:srgbClr val="B01C2E"/>
              </a:buClr>
              <a:buFont typeface="Arial" pitchFamily="34" charset="0"/>
              <a:buChar char="•"/>
              <a:tabLst/>
              <a:defRPr sz="1300" b="1" baseline="0"/>
            </a:lvl2pPr>
            <a:lvl3pPr marL="534823" indent="-184015">
              <a:spcBef>
                <a:spcPts val="212"/>
              </a:spcBef>
              <a:buClr>
                <a:srgbClr val="B01C2E"/>
              </a:buClr>
              <a:buFont typeface="Arial" pitchFamily="34" charset="0"/>
              <a:buChar char="–"/>
              <a:defRPr sz="1300" b="1" baseline="0"/>
            </a:lvl3pPr>
            <a:lvl4pPr marL="729302" indent="-184757">
              <a:spcBef>
                <a:spcPts val="212"/>
              </a:spcBef>
              <a:buClr>
                <a:srgbClr val="B01C2E"/>
              </a:buClr>
              <a:buFont typeface="Arial" pitchFamily="34" charset="0"/>
              <a:buChar char="–"/>
              <a:tabLst/>
              <a:defRPr sz="1300" b="1"/>
            </a:lvl4pPr>
            <a:lvl5pPr marL="904334" indent="-184757">
              <a:spcBef>
                <a:spcPts val="212"/>
              </a:spcBef>
              <a:buClr>
                <a:srgbClr val="B01C2E"/>
              </a:buClr>
              <a:buFont typeface="Arial" pitchFamily="34" charset="0"/>
              <a:buChar char="–"/>
              <a:defRPr sz="1300" b="1"/>
            </a:lvl5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9" name="Content Placeholder 3"/>
          <p:cNvSpPr>
            <a:spLocks noGrp="1"/>
          </p:cNvSpPr>
          <p:nvPr>
            <p:ph sz="half" idx="12" hasCustomPrompt="1"/>
          </p:nvPr>
        </p:nvSpPr>
        <p:spPr>
          <a:xfrm>
            <a:off x="419105" y="1696616"/>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0" name="Content Placeholder 3"/>
          <p:cNvSpPr>
            <a:spLocks noGrp="1"/>
          </p:cNvSpPr>
          <p:nvPr>
            <p:ph sz="half" idx="22" hasCustomPrompt="1"/>
          </p:nvPr>
        </p:nvSpPr>
        <p:spPr>
          <a:xfrm>
            <a:off x="419105" y="3383492"/>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1" name="Content Placeholder 3"/>
          <p:cNvSpPr>
            <a:spLocks noGrp="1"/>
          </p:cNvSpPr>
          <p:nvPr>
            <p:ph sz="half" idx="23" hasCustomPrompt="1"/>
          </p:nvPr>
        </p:nvSpPr>
        <p:spPr>
          <a:xfrm>
            <a:off x="419105" y="5070368"/>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2" name="Content Placeholder 3"/>
          <p:cNvSpPr>
            <a:spLocks noGrp="1"/>
          </p:cNvSpPr>
          <p:nvPr>
            <p:ph sz="half" idx="24" hasCustomPrompt="1"/>
          </p:nvPr>
        </p:nvSpPr>
        <p:spPr>
          <a:xfrm>
            <a:off x="2263145" y="1696616"/>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3" name="Content Placeholder 3"/>
          <p:cNvSpPr>
            <a:spLocks noGrp="1"/>
          </p:cNvSpPr>
          <p:nvPr>
            <p:ph sz="half" idx="25" hasCustomPrompt="1"/>
          </p:nvPr>
        </p:nvSpPr>
        <p:spPr>
          <a:xfrm>
            <a:off x="2263145" y="3383492"/>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4" name="Content Placeholder 3"/>
          <p:cNvSpPr>
            <a:spLocks noGrp="1"/>
          </p:cNvSpPr>
          <p:nvPr>
            <p:ph sz="half" idx="26" hasCustomPrompt="1"/>
          </p:nvPr>
        </p:nvSpPr>
        <p:spPr>
          <a:xfrm>
            <a:off x="2263145" y="5070368"/>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8" name="Content Placeholder 3"/>
          <p:cNvSpPr>
            <a:spLocks noGrp="1"/>
          </p:cNvSpPr>
          <p:nvPr>
            <p:ph sz="half" idx="27" hasCustomPrompt="1"/>
          </p:nvPr>
        </p:nvSpPr>
        <p:spPr>
          <a:xfrm>
            <a:off x="4107185" y="1696616"/>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9" name="Content Placeholder 3"/>
          <p:cNvSpPr>
            <a:spLocks noGrp="1"/>
          </p:cNvSpPr>
          <p:nvPr>
            <p:ph sz="half" idx="28" hasCustomPrompt="1"/>
          </p:nvPr>
        </p:nvSpPr>
        <p:spPr>
          <a:xfrm>
            <a:off x="4107185" y="3383492"/>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20" name="Content Placeholder 3"/>
          <p:cNvSpPr>
            <a:spLocks noGrp="1"/>
          </p:cNvSpPr>
          <p:nvPr>
            <p:ph sz="half" idx="29" hasCustomPrompt="1"/>
          </p:nvPr>
        </p:nvSpPr>
        <p:spPr>
          <a:xfrm>
            <a:off x="4107185" y="5070368"/>
            <a:ext cx="1665128" cy="1559564"/>
          </a:xfrm>
          <a:prstGeom prst="rect">
            <a:avLst/>
          </a:prstGeom>
          <a:solidFill>
            <a:schemeClr val="bg1"/>
          </a:solidFill>
          <a:ln w="6350">
            <a:solidFill>
              <a:srgbClr val="C0C0C0"/>
            </a:solidFill>
          </a:ln>
        </p:spPr>
        <p:txBody>
          <a:bodyPr lIns="97240" tIns="97240" rIns="97240" bIns="97240" anchor="ctr"/>
          <a:lstStyle>
            <a:lvl1pPr marL="187391" indent="-187391">
              <a:lnSpc>
                <a:spcPct val="95000"/>
              </a:lnSpc>
              <a:spcBef>
                <a:spcPts val="0"/>
              </a:spcBef>
              <a:buClr>
                <a:srgbClr val="B01C2E"/>
              </a:buClr>
              <a:buFont typeface="Wingdings 2" pitchFamily="18" charset="2"/>
              <a:buChar char=""/>
              <a:defRPr sz="1300" baseline="0"/>
            </a:lvl1pPr>
            <a:lvl2pPr marL="364651" indent="-177262">
              <a:lnSpc>
                <a:spcPct val="95000"/>
              </a:lnSpc>
              <a:buClr>
                <a:srgbClr val="B01C2E"/>
              </a:buClr>
              <a:buSzPct val="125000"/>
              <a:buFont typeface="Arial" pitchFamily="34" charset="0"/>
              <a:buChar char="–"/>
              <a:defRPr sz="1300"/>
            </a:lvl2pPr>
            <a:lvl3pPr marL="552042" indent="-187391">
              <a:buClr>
                <a:srgbClr val="B01C2E"/>
              </a:buClr>
              <a:buFont typeface="Arial" pitchFamily="34" charset="0"/>
              <a:buChar char="–"/>
              <a:defRPr sz="1300"/>
            </a:lvl3pPr>
            <a:lvl4pPr marL="729302" indent="-177262">
              <a:buClr>
                <a:srgbClr val="B01C2E"/>
              </a:buClr>
              <a:defRPr sz="1300"/>
            </a:lvl4pPr>
            <a:lvl5pPr marL="972403" indent="-177262">
              <a:defRPr sz="1300"/>
            </a:lvl5pPr>
            <a:lvl6pPr>
              <a:defRPr sz="1700"/>
            </a:lvl6pPr>
            <a:lvl7pPr>
              <a:defRPr sz="1700"/>
            </a:lvl7pPr>
            <a:lvl8pPr>
              <a:defRPr sz="1700"/>
            </a:lvl8pPr>
            <a:lvl9pPr>
              <a:defRPr sz="1700"/>
            </a:lvl9pPr>
          </a:lstStyle>
          <a:p>
            <a:pPr lvl="0"/>
            <a:r>
              <a:rPr lang="en-US" dirty="0" smtClean="0"/>
              <a:t>Level 1</a:t>
            </a:r>
          </a:p>
          <a:p>
            <a:pPr lvl="1"/>
            <a:r>
              <a:rPr lang="en-US" dirty="0" smtClean="0"/>
              <a:t>Second level</a:t>
            </a:r>
          </a:p>
          <a:p>
            <a:pPr lvl="2"/>
            <a:r>
              <a:rPr lang="en-US" dirty="0" smtClean="0"/>
              <a:t>Third Level</a:t>
            </a:r>
          </a:p>
          <a:p>
            <a:pPr lvl="3"/>
            <a:r>
              <a:rPr lang="en-US" dirty="0" smtClean="0"/>
              <a:t>Fourth</a:t>
            </a:r>
            <a:endParaRPr lang="en-US" dirty="0"/>
          </a:p>
        </p:txBody>
      </p:sp>
      <p:sp>
        <p:nvSpPr>
          <p:cNvPr id="16"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7"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1" name="Footer Placeholder 20"/>
          <p:cNvSpPr>
            <a:spLocks noGrp="1"/>
          </p:cNvSpPr>
          <p:nvPr>
            <p:ph type="ftr" sz="quarter" idx="30"/>
          </p:nvPr>
        </p:nvSpPr>
        <p:spPr/>
        <p:txBody>
          <a:bodyPr/>
          <a:lstStyle/>
          <a:p>
            <a:r>
              <a:rPr lang="en-US" smtClean="0"/>
              <a:t>=page#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lated Text Blocks - Sequence">
    <p:spTree>
      <p:nvGrpSpPr>
        <p:cNvPr id="1" name=""/>
        <p:cNvGrpSpPr/>
        <p:nvPr/>
      </p:nvGrpSpPr>
      <p:grpSpPr>
        <a:xfrm>
          <a:off x="0" y="0"/>
          <a:ext cx="0" cy="0"/>
          <a:chOff x="0" y="0"/>
          <a:chExt cx="0" cy="0"/>
        </a:xfrm>
      </p:grpSpPr>
      <p:cxnSp>
        <p:nvCxnSpPr>
          <p:cNvPr id="5" name="Elbow Connector 24"/>
          <p:cNvCxnSpPr>
            <a:cxnSpLocks noChangeShapeType="1"/>
          </p:cNvCxnSpPr>
          <p:nvPr userDrawn="1"/>
        </p:nvCxnSpPr>
        <p:spPr bwMode="auto">
          <a:xfrm rot="16200000" flipH="1">
            <a:off x="987798" y="2725583"/>
            <a:ext cx="870797" cy="701993"/>
          </a:xfrm>
          <a:prstGeom prst="bentConnector2">
            <a:avLst/>
          </a:prstGeom>
          <a:noFill/>
          <a:ln w="12700">
            <a:solidFill>
              <a:srgbClr val="4D4D4D"/>
            </a:solidFill>
            <a:round/>
            <a:headEnd/>
            <a:tailEnd type="triangle" w="lg" len="lg"/>
          </a:ln>
        </p:spPr>
      </p:cxnSp>
      <p:cxnSp>
        <p:nvCxnSpPr>
          <p:cNvPr id="6" name="Elbow Connector 28"/>
          <p:cNvCxnSpPr>
            <a:cxnSpLocks noChangeShapeType="1"/>
          </p:cNvCxnSpPr>
          <p:nvPr userDrawn="1"/>
        </p:nvCxnSpPr>
        <p:spPr bwMode="auto">
          <a:xfrm rot="16200000" flipH="1">
            <a:off x="2261077" y="4080145"/>
            <a:ext cx="852806" cy="688023"/>
          </a:xfrm>
          <a:prstGeom prst="bentConnector2">
            <a:avLst/>
          </a:prstGeom>
          <a:noFill/>
          <a:ln w="12700">
            <a:solidFill>
              <a:srgbClr val="4D4D4D"/>
            </a:solidFill>
            <a:round/>
            <a:headEnd/>
            <a:tailEnd type="triangle" w="lg" len="lg"/>
          </a:ln>
        </p:spPr>
      </p:cxnSp>
      <p:cxnSp>
        <p:nvCxnSpPr>
          <p:cNvPr id="7" name="Elbow Connector 39"/>
          <p:cNvCxnSpPr>
            <a:cxnSpLocks noChangeShapeType="1"/>
          </p:cNvCxnSpPr>
          <p:nvPr userDrawn="1"/>
        </p:nvCxnSpPr>
        <p:spPr bwMode="auto">
          <a:xfrm rot="16200000" flipH="1">
            <a:off x="3546348" y="5465895"/>
            <a:ext cx="791633" cy="654844"/>
          </a:xfrm>
          <a:prstGeom prst="bentConnector2">
            <a:avLst/>
          </a:prstGeom>
          <a:noFill/>
          <a:ln w="12700">
            <a:solidFill>
              <a:srgbClr val="4D4D4D"/>
            </a:solidFill>
            <a:round/>
            <a:headEnd/>
            <a:tailEnd type="triangle" w="lg" len="lg"/>
          </a:ln>
        </p:spPr>
      </p:cxnSp>
      <p:sp>
        <p:nvSpPr>
          <p:cNvPr id="8" name="Content Placeholder 3"/>
          <p:cNvSpPr>
            <a:spLocks noGrp="1"/>
          </p:cNvSpPr>
          <p:nvPr>
            <p:ph sz="half" idx="17" hasCustomPrompt="1"/>
          </p:nvPr>
        </p:nvSpPr>
        <p:spPr>
          <a:xfrm>
            <a:off x="4269878" y="5651076"/>
            <a:ext cx="5290845" cy="1077773"/>
          </a:xfrm>
          <a:prstGeom prst="rect">
            <a:avLst/>
          </a:prstGeom>
          <a:solidFill>
            <a:schemeClr val="bg1"/>
          </a:solidFill>
          <a:ln w="12700">
            <a:solidFill>
              <a:schemeClr val="accent1"/>
            </a:solidFill>
          </a:ln>
        </p:spPr>
        <p:txBody>
          <a:bodyPr lIns="145860" tIns="145860" rIns="145860" bIns="145860" anchor="ctr"/>
          <a:lstStyle>
            <a:lvl1pPr marL="187391" marR="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sz="1300"/>
            </a:lvl1pPr>
            <a:lvl2pPr marL="364651" indent="-177262">
              <a:buClr>
                <a:srgbClr val="B01C2E"/>
              </a:buClr>
              <a:buSzPct val="125000"/>
              <a:defRPr sz="1300"/>
            </a:lvl2pPr>
            <a:lvl3pPr marL="552042" indent="-187391">
              <a:buClr>
                <a:srgbClr val="B01C2E"/>
              </a:buClr>
              <a:buFont typeface="Arial" pitchFamily="34" charset="0"/>
              <a:buChar char="–"/>
              <a:defRPr sz="1300"/>
            </a:lvl3pPr>
            <a:lvl4pPr marL="729302" indent="-177262">
              <a:defRPr sz="1400"/>
            </a:lvl4pPr>
            <a:lvl5pPr marL="972403" indent="-177262">
              <a:defRPr sz="1400"/>
            </a:lvl5pPr>
            <a:lvl6pPr>
              <a:defRPr sz="1700"/>
            </a:lvl6pPr>
            <a:lvl7pPr>
              <a:defRPr sz="1700"/>
            </a:lvl7pPr>
            <a:lvl8pPr>
              <a:defRPr sz="1700"/>
            </a:lvl8pPr>
            <a:lvl9pPr>
              <a:defRPr sz="1700"/>
            </a:lvl9pPr>
          </a:lstStyle>
          <a:p>
            <a:pPr marL="187391" marR="0" lvl="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a:pPr>
            <a:r>
              <a:rPr lang="en-US" dirty="0" smtClean="0"/>
              <a:t>Click to add text</a:t>
            </a:r>
          </a:p>
          <a:p>
            <a:pPr lvl="1"/>
            <a:r>
              <a:rPr lang="en-US" dirty="0" smtClean="0"/>
              <a:t>Second level</a:t>
            </a:r>
          </a:p>
          <a:p>
            <a:pPr lvl="2"/>
            <a:r>
              <a:rPr lang="en-US" dirty="0" smtClean="0"/>
              <a:t>Third level</a:t>
            </a:r>
          </a:p>
        </p:txBody>
      </p:sp>
      <p:sp>
        <p:nvSpPr>
          <p:cNvPr id="9" name="Content Placeholder 3"/>
          <p:cNvSpPr>
            <a:spLocks noGrp="1"/>
          </p:cNvSpPr>
          <p:nvPr>
            <p:ph sz="half" idx="14" hasCustomPrompt="1"/>
          </p:nvPr>
        </p:nvSpPr>
        <p:spPr>
          <a:xfrm>
            <a:off x="527030" y="1633539"/>
            <a:ext cx="5290845" cy="1077773"/>
          </a:xfrm>
          <a:prstGeom prst="rect">
            <a:avLst/>
          </a:prstGeom>
          <a:solidFill>
            <a:schemeClr val="bg1"/>
          </a:solidFill>
          <a:ln w="12700">
            <a:solidFill>
              <a:schemeClr val="accent1"/>
            </a:solidFill>
          </a:ln>
        </p:spPr>
        <p:txBody>
          <a:bodyPr lIns="145860" tIns="145860" rIns="145860" bIns="145860" anchor="ctr"/>
          <a:lstStyle>
            <a:lvl1pPr marL="187391" marR="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sz="1300"/>
            </a:lvl1pPr>
            <a:lvl2pPr marL="364651" indent="-177262">
              <a:buClr>
                <a:srgbClr val="B01C2E"/>
              </a:buClr>
              <a:buSzPct val="125000"/>
              <a:defRPr sz="1300"/>
            </a:lvl2pPr>
            <a:lvl3pPr marL="552042" indent="-187391">
              <a:buClr>
                <a:srgbClr val="B01C2E"/>
              </a:buClr>
              <a:buFont typeface="Arial" pitchFamily="34" charset="0"/>
              <a:buChar char="–"/>
              <a:defRPr sz="1300"/>
            </a:lvl3pPr>
            <a:lvl4pPr marL="729302" indent="-177262">
              <a:defRPr sz="1400"/>
            </a:lvl4pPr>
            <a:lvl5pPr marL="972403" indent="-177262">
              <a:defRPr sz="1400"/>
            </a:lvl5pPr>
            <a:lvl6pPr>
              <a:defRPr sz="1700"/>
            </a:lvl6pPr>
            <a:lvl7pPr>
              <a:defRPr sz="1700"/>
            </a:lvl7pPr>
            <a:lvl8pPr>
              <a:defRPr sz="1700"/>
            </a:lvl8pPr>
            <a:lvl9pPr>
              <a:defRPr sz="1700"/>
            </a:lvl9pPr>
          </a:lstStyle>
          <a:p>
            <a:pPr marL="187391" marR="0" lvl="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a:pPr>
            <a:r>
              <a:rPr lang="en-US" dirty="0" smtClean="0"/>
              <a:t>Click to add text</a:t>
            </a:r>
          </a:p>
          <a:p>
            <a:pPr lvl="1"/>
            <a:r>
              <a:rPr lang="en-US" dirty="0" smtClean="0"/>
              <a:t>Second level</a:t>
            </a:r>
          </a:p>
          <a:p>
            <a:pPr lvl="2"/>
            <a:r>
              <a:rPr lang="en-US" dirty="0" smtClean="0"/>
              <a:t>Third level</a:t>
            </a:r>
          </a:p>
        </p:txBody>
      </p:sp>
      <p:sp>
        <p:nvSpPr>
          <p:cNvPr id="10" name="Content Placeholder 3"/>
          <p:cNvSpPr>
            <a:spLocks noGrp="1"/>
          </p:cNvSpPr>
          <p:nvPr>
            <p:ph sz="half" idx="15" hasCustomPrompt="1"/>
          </p:nvPr>
        </p:nvSpPr>
        <p:spPr>
          <a:xfrm>
            <a:off x="1774008" y="2972719"/>
            <a:ext cx="5290845" cy="1077773"/>
          </a:xfrm>
          <a:prstGeom prst="rect">
            <a:avLst/>
          </a:prstGeom>
          <a:solidFill>
            <a:schemeClr val="bg1"/>
          </a:solidFill>
          <a:ln w="12700">
            <a:solidFill>
              <a:schemeClr val="accent1"/>
            </a:solidFill>
          </a:ln>
        </p:spPr>
        <p:txBody>
          <a:bodyPr lIns="145860" tIns="145860" rIns="145860" bIns="145860" anchor="ctr"/>
          <a:lstStyle>
            <a:lvl1pPr marL="187391" marR="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sz="1300"/>
            </a:lvl1pPr>
            <a:lvl2pPr marL="364651" indent="-177262">
              <a:buClr>
                <a:srgbClr val="B01C2E"/>
              </a:buClr>
              <a:buSzPct val="125000"/>
              <a:defRPr sz="1300"/>
            </a:lvl2pPr>
            <a:lvl3pPr marL="552042" indent="-187391">
              <a:buClr>
                <a:srgbClr val="B01C2E"/>
              </a:buClr>
              <a:buFont typeface="Arial" pitchFamily="34" charset="0"/>
              <a:buChar char="–"/>
              <a:defRPr sz="1300"/>
            </a:lvl3pPr>
            <a:lvl4pPr marL="729302" indent="-177262">
              <a:defRPr sz="1400"/>
            </a:lvl4pPr>
            <a:lvl5pPr marL="972403" indent="-177262">
              <a:defRPr sz="1400"/>
            </a:lvl5pPr>
            <a:lvl6pPr>
              <a:defRPr sz="1700"/>
            </a:lvl6pPr>
            <a:lvl7pPr>
              <a:defRPr sz="1700"/>
            </a:lvl7pPr>
            <a:lvl8pPr>
              <a:defRPr sz="1700"/>
            </a:lvl8pPr>
            <a:lvl9pPr>
              <a:defRPr sz="1700"/>
            </a:lvl9pPr>
          </a:lstStyle>
          <a:p>
            <a:pPr marL="187391" marR="0" lvl="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a:pPr>
            <a:r>
              <a:rPr lang="en-US" dirty="0" smtClean="0"/>
              <a:t>Click to add text</a:t>
            </a:r>
          </a:p>
          <a:p>
            <a:pPr lvl="1"/>
            <a:r>
              <a:rPr lang="en-US" dirty="0" smtClean="0"/>
              <a:t>Second level</a:t>
            </a:r>
          </a:p>
          <a:p>
            <a:pPr lvl="2"/>
            <a:r>
              <a:rPr lang="en-US" dirty="0" smtClean="0"/>
              <a:t>Third level</a:t>
            </a:r>
          </a:p>
        </p:txBody>
      </p:sp>
      <p:sp>
        <p:nvSpPr>
          <p:cNvPr id="11" name="Content Placeholder 3"/>
          <p:cNvSpPr>
            <a:spLocks noGrp="1"/>
          </p:cNvSpPr>
          <p:nvPr>
            <p:ph sz="half" idx="16" hasCustomPrompt="1"/>
          </p:nvPr>
        </p:nvSpPr>
        <p:spPr>
          <a:xfrm>
            <a:off x="3031311" y="4311896"/>
            <a:ext cx="5290845" cy="1077773"/>
          </a:xfrm>
          <a:prstGeom prst="rect">
            <a:avLst/>
          </a:prstGeom>
          <a:solidFill>
            <a:schemeClr val="bg1"/>
          </a:solidFill>
          <a:ln w="12700">
            <a:solidFill>
              <a:schemeClr val="accent1"/>
            </a:solidFill>
          </a:ln>
        </p:spPr>
        <p:txBody>
          <a:bodyPr lIns="145860" tIns="145860" rIns="145860" bIns="145860" anchor="ctr"/>
          <a:lstStyle>
            <a:lvl1pPr marL="187391" marR="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sz="1300"/>
            </a:lvl1pPr>
            <a:lvl2pPr marL="364651" indent="-177262">
              <a:buClr>
                <a:srgbClr val="B01C2E"/>
              </a:buClr>
              <a:buSzPct val="125000"/>
              <a:defRPr sz="1300"/>
            </a:lvl2pPr>
            <a:lvl3pPr marL="552042" indent="-187391">
              <a:buClr>
                <a:srgbClr val="B01C2E"/>
              </a:buClr>
              <a:buFont typeface="Arial" pitchFamily="34" charset="0"/>
              <a:buChar char="–"/>
              <a:defRPr sz="1300"/>
            </a:lvl3pPr>
            <a:lvl4pPr marL="729302" indent="-177262">
              <a:defRPr sz="1400"/>
            </a:lvl4pPr>
            <a:lvl5pPr marL="972403" indent="-177262">
              <a:defRPr sz="1400"/>
            </a:lvl5pPr>
            <a:lvl6pPr>
              <a:defRPr sz="1700"/>
            </a:lvl6pPr>
            <a:lvl7pPr>
              <a:defRPr sz="1700"/>
            </a:lvl7pPr>
            <a:lvl8pPr>
              <a:defRPr sz="1700"/>
            </a:lvl8pPr>
            <a:lvl9pPr>
              <a:defRPr sz="1700"/>
            </a:lvl9pPr>
          </a:lstStyle>
          <a:p>
            <a:pPr marL="187391" marR="0" lvl="0" indent="-187391" algn="l" defTabSz="972403" rtl="0" eaLnBrk="1" fontAlgn="auto" latinLnBrk="0" hangingPunct="1">
              <a:lnSpc>
                <a:spcPct val="100000"/>
              </a:lnSpc>
              <a:spcBef>
                <a:spcPct val="20000"/>
              </a:spcBef>
              <a:spcAft>
                <a:spcPts val="0"/>
              </a:spcAft>
              <a:buClr>
                <a:srgbClr val="B01C2E"/>
              </a:buClr>
              <a:buSzTx/>
              <a:buFont typeface="Wingdings 2" pitchFamily="18" charset="2"/>
              <a:buChar char=""/>
              <a:tabLst/>
              <a:defRPr/>
            </a:pPr>
            <a:r>
              <a:rPr lang="en-US" dirty="0" smtClean="0"/>
              <a:t>Click to add text</a:t>
            </a:r>
          </a:p>
          <a:p>
            <a:pPr lvl="1"/>
            <a:r>
              <a:rPr lang="en-US" dirty="0" smtClean="0"/>
              <a:t>Second level</a:t>
            </a:r>
          </a:p>
          <a:p>
            <a:pPr lvl="2"/>
            <a:r>
              <a:rPr lang="en-US" dirty="0" smtClean="0"/>
              <a:t>Third level</a:t>
            </a:r>
          </a:p>
        </p:txBody>
      </p:sp>
      <p:sp>
        <p:nvSpPr>
          <p:cNvPr id="12"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4" name="Footer Placeholder 13"/>
          <p:cNvSpPr>
            <a:spLocks noGrp="1"/>
          </p:cNvSpPr>
          <p:nvPr>
            <p:ph type="ftr" sz="quarter" idx="18"/>
          </p:nvPr>
        </p:nvSpPr>
        <p:spPr/>
        <p:txBody>
          <a:bodyPr/>
          <a:lstStyle/>
          <a:p>
            <a:r>
              <a:rPr lang="en-US" smtClean="0"/>
              <a:t>=page#</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uidelines">
    <p:spTree>
      <p:nvGrpSpPr>
        <p:cNvPr id="1" name=""/>
        <p:cNvGrpSpPr/>
        <p:nvPr/>
      </p:nvGrpSpPr>
      <p:grpSpPr>
        <a:xfrm>
          <a:off x="0" y="0"/>
          <a:ext cx="0" cy="0"/>
          <a:chOff x="0" y="0"/>
          <a:chExt cx="0" cy="0"/>
        </a:xfrm>
      </p:grpSpPr>
      <p:sp>
        <p:nvSpPr>
          <p:cNvPr id="5" name="Parallelogram 4"/>
          <p:cNvSpPr/>
          <p:nvPr userDrawn="1"/>
        </p:nvSpPr>
        <p:spPr bwMode="auto">
          <a:xfrm>
            <a:off x="784069" y="2020467"/>
            <a:ext cx="8766175" cy="599122"/>
          </a:xfrm>
          <a:prstGeom prst="parallelogram">
            <a:avLst>
              <a:gd name="adj" fmla="val 135335"/>
            </a:avLst>
          </a:prstGeom>
          <a:gradFill>
            <a:gsLst>
              <a:gs pos="100000">
                <a:srgbClr val="666666"/>
              </a:gs>
              <a:gs pos="0">
                <a:schemeClr val="bg1">
                  <a:lumMod val="85000"/>
                </a:schemeClr>
              </a:gs>
            </a:gsLst>
            <a:lin ang="5400000" scaled="0"/>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6" name="Parallelogram 5"/>
          <p:cNvSpPr/>
          <p:nvPr userDrawn="1"/>
        </p:nvSpPr>
        <p:spPr bwMode="auto">
          <a:xfrm>
            <a:off x="784069" y="6007422"/>
            <a:ext cx="8766175" cy="600921"/>
          </a:xfrm>
          <a:prstGeom prst="parallelogram">
            <a:avLst>
              <a:gd name="adj" fmla="val 135335"/>
            </a:avLst>
          </a:prstGeom>
          <a:gradFill>
            <a:gsLst>
              <a:gs pos="100000">
                <a:srgbClr val="666666"/>
              </a:gs>
              <a:gs pos="0">
                <a:schemeClr val="bg1">
                  <a:lumMod val="85000"/>
                </a:schemeClr>
              </a:gs>
            </a:gsLst>
            <a:lin ang="5400000" scaled="0"/>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7" name="Parallelogram 6"/>
          <p:cNvSpPr/>
          <p:nvPr userDrawn="1"/>
        </p:nvSpPr>
        <p:spPr bwMode="auto">
          <a:xfrm>
            <a:off x="784069" y="4679638"/>
            <a:ext cx="8766175" cy="599122"/>
          </a:xfrm>
          <a:prstGeom prst="parallelogram">
            <a:avLst>
              <a:gd name="adj" fmla="val 135335"/>
            </a:avLst>
          </a:prstGeom>
          <a:gradFill>
            <a:gsLst>
              <a:gs pos="100000">
                <a:srgbClr val="666666"/>
              </a:gs>
              <a:gs pos="0">
                <a:schemeClr val="bg1">
                  <a:lumMod val="85000"/>
                </a:schemeClr>
              </a:gs>
            </a:gsLst>
            <a:lin ang="5400000" scaled="0"/>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8" name="Parallelogram 7"/>
          <p:cNvSpPr/>
          <p:nvPr userDrawn="1"/>
        </p:nvSpPr>
        <p:spPr bwMode="auto">
          <a:xfrm>
            <a:off x="784069" y="3350048"/>
            <a:ext cx="8766175" cy="599124"/>
          </a:xfrm>
          <a:prstGeom prst="parallelogram">
            <a:avLst>
              <a:gd name="adj" fmla="val 135335"/>
            </a:avLst>
          </a:prstGeom>
          <a:gradFill>
            <a:gsLst>
              <a:gs pos="100000">
                <a:srgbClr val="666666"/>
              </a:gs>
              <a:gs pos="0">
                <a:schemeClr val="bg1">
                  <a:lumMod val="85000"/>
                </a:schemeClr>
              </a:gs>
            </a:gsLst>
            <a:lin ang="5400000" scaled="0"/>
          </a:gra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9" name="Content Placeholder 3"/>
          <p:cNvSpPr>
            <a:spLocks noGrp="1"/>
          </p:cNvSpPr>
          <p:nvPr>
            <p:ph sz="half" idx="12" hasCustomPrompt="1"/>
          </p:nvPr>
        </p:nvSpPr>
        <p:spPr>
          <a:xfrm>
            <a:off x="779559" y="1701868"/>
            <a:ext cx="8195631" cy="894620"/>
          </a:xfrm>
          <a:prstGeom prst="parallelogram">
            <a:avLst/>
          </a:prstGeom>
          <a:solidFill>
            <a:schemeClr val="accent1"/>
          </a:solidFill>
          <a:ln w="6350">
            <a:noFill/>
          </a:ln>
        </p:spPr>
        <p:txBody>
          <a:bodyPr lIns="145860" tIns="145860" rIns="145860" bIns="145860" anchor="ctr"/>
          <a:lstStyle>
            <a:lvl1pPr marL="187391" indent="-187391" algn="ctr">
              <a:buNone/>
              <a:defRPr sz="1300" b="1">
                <a:solidFill>
                  <a:schemeClr val="bg1"/>
                </a:solidFill>
              </a:defRPr>
            </a:lvl1pPr>
            <a:lvl2pPr marL="364651" indent="-177262">
              <a:buSzPct val="125000"/>
              <a:defRPr sz="1400"/>
            </a:lvl2pPr>
            <a:lvl3pPr marL="552042" indent="-187391">
              <a:defRPr sz="1400"/>
            </a:lvl3pPr>
            <a:lvl4pPr marL="729302" indent="-177262">
              <a:defRPr sz="1400"/>
            </a:lvl4pPr>
            <a:lvl5pPr marL="972403" indent="-177262">
              <a:defRPr sz="1400"/>
            </a:lvl5pPr>
            <a:lvl6pPr>
              <a:defRPr sz="1700"/>
            </a:lvl6pPr>
            <a:lvl7pPr>
              <a:defRPr sz="1700"/>
            </a:lvl7pPr>
            <a:lvl8pPr>
              <a:defRPr sz="1700"/>
            </a:lvl8pPr>
            <a:lvl9pPr>
              <a:defRPr sz="1700"/>
            </a:lvl9pPr>
          </a:lstStyle>
          <a:p>
            <a:pPr lvl="0"/>
            <a:r>
              <a:rPr lang="en-US" dirty="0" smtClean="0"/>
              <a:t>Click to add text</a:t>
            </a:r>
          </a:p>
        </p:txBody>
      </p:sp>
      <p:sp>
        <p:nvSpPr>
          <p:cNvPr id="10" name="Content Placeholder 3"/>
          <p:cNvSpPr>
            <a:spLocks noGrp="1"/>
          </p:cNvSpPr>
          <p:nvPr>
            <p:ph sz="half" idx="13" hasCustomPrompt="1"/>
          </p:nvPr>
        </p:nvSpPr>
        <p:spPr>
          <a:xfrm>
            <a:off x="779559" y="5688995"/>
            <a:ext cx="8195631" cy="894620"/>
          </a:xfrm>
          <a:prstGeom prst="parallelogram">
            <a:avLst/>
          </a:prstGeom>
          <a:solidFill>
            <a:schemeClr val="accent1"/>
          </a:solidFill>
          <a:ln w="6350">
            <a:noFill/>
          </a:ln>
        </p:spPr>
        <p:txBody>
          <a:bodyPr lIns="145860" tIns="145860" rIns="145860" bIns="145860" anchor="ctr"/>
          <a:lstStyle>
            <a:lvl1pPr marL="187391" marR="0" indent="-187391" algn="ctr" defTabSz="972403" rtl="0" eaLnBrk="1" fontAlgn="auto" latinLnBrk="0" hangingPunct="1">
              <a:lnSpc>
                <a:spcPct val="100000"/>
              </a:lnSpc>
              <a:spcBef>
                <a:spcPct val="20000"/>
              </a:spcBef>
              <a:spcAft>
                <a:spcPts val="0"/>
              </a:spcAft>
              <a:buClrTx/>
              <a:buSzTx/>
              <a:buFont typeface="Arial" pitchFamily="34" charset="0"/>
              <a:buNone/>
              <a:tabLst/>
              <a:defRPr sz="1300" b="1">
                <a:solidFill>
                  <a:schemeClr val="bg1"/>
                </a:solidFill>
              </a:defRPr>
            </a:lvl1pPr>
            <a:lvl2pPr marL="364651" indent="-177262">
              <a:buSzPct val="125000"/>
              <a:defRPr sz="1400"/>
            </a:lvl2pPr>
            <a:lvl3pPr marL="552042" indent="-187391">
              <a:defRPr sz="1400"/>
            </a:lvl3pPr>
            <a:lvl4pPr marL="729302" indent="-177262">
              <a:defRPr sz="1400"/>
            </a:lvl4pPr>
            <a:lvl5pPr marL="972403" indent="-177262">
              <a:defRPr sz="1400"/>
            </a:lvl5pPr>
            <a:lvl6pPr>
              <a:defRPr sz="1700"/>
            </a:lvl6pPr>
            <a:lvl7pPr>
              <a:defRPr sz="1700"/>
            </a:lvl7pPr>
            <a:lvl8pPr>
              <a:defRPr sz="1700"/>
            </a:lvl8pPr>
            <a:lvl9pPr>
              <a:defRPr sz="1700"/>
            </a:lvl9pPr>
          </a:lstStyle>
          <a:p>
            <a:pPr marL="187391" marR="0" lvl="0" indent="-187391" algn="ctr" defTabSz="972403"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text</a:t>
            </a:r>
          </a:p>
        </p:txBody>
      </p:sp>
      <p:sp>
        <p:nvSpPr>
          <p:cNvPr id="11" name="Content Placeholder 3"/>
          <p:cNvSpPr>
            <a:spLocks noGrp="1"/>
          </p:cNvSpPr>
          <p:nvPr>
            <p:ph sz="half" idx="14" hasCustomPrompt="1"/>
          </p:nvPr>
        </p:nvSpPr>
        <p:spPr>
          <a:xfrm>
            <a:off x="779559" y="4359951"/>
            <a:ext cx="8195631" cy="894620"/>
          </a:xfrm>
          <a:prstGeom prst="parallelogram">
            <a:avLst/>
          </a:prstGeom>
          <a:solidFill>
            <a:schemeClr val="accent1"/>
          </a:solidFill>
          <a:ln w="6350">
            <a:noFill/>
          </a:ln>
        </p:spPr>
        <p:txBody>
          <a:bodyPr lIns="145860" tIns="145860" rIns="145860" bIns="145860" anchor="ctr"/>
          <a:lstStyle>
            <a:lvl1pPr marL="187391" indent="-187391" algn="ctr">
              <a:buNone/>
              <a:defRPr sz="1300" b="1">
                <a:solidFill>
                  <a:schemeClr val="bg1"/>
                </a:solidFill>
              </a:defRPr>
            </a:lvl1pPr>
            <a:lvl2pPr marL="364651" indent="-177262">
              <a:buSzPct val="125000"/>
              <a:defRPr sz="1400"/>
            </a:lvl2pPr>
            <a:lvl3pPr marL="552042" indent="-187391">
              <a:defRPr sz="1400"/>
            </a:lvl3pPr>
            <a:lvl4pPr marL="729302" indent="-177262">
              <a:defRPr sz="1400"/>
            </a:lvl4pPr>
            <a:lvl5pPr marL="972403" indent="-177262">
              <a:defRPr sz="1400"/>
            </a:lvl5pPr>
            <a:lvl6pPr>
              <a:defRPr sz="1700"/>
            </a:lvl6pPr>
            <a:lvl7pPr>
              <a:defRPr sz="1700"/>
            </a:lvl7pPr>
            <a:lvl8pPr>
              <a:defRPr sz="1700"/>
            </a:lvl8pPr>
            <a:lvl9pPr>
              <a:defRPr sz="1700"/>
            </a:lvl9pPr>
          </a:lstStyle>
          <a:p>
            <a:pPr lvl="0"/>
            <a:r>
              <a:rPr lang="en-US" dirty="0" smtClean="0"/>
              <a:t>Click to add text</a:t>
            </a:r>
          </a:p>
        </p:txBody>
      </p:sp>
      <p:sp>
        <p:nvSpPr>
          <p:cNvPr id="12" name="Content Placeholder 3"/>
          <p:cNvSpPr>
            <a:spLocks noGrp="1"/>
          </p:cNvSpPr>
          <p:nvPr>
            <p:ph sz="half" idx="15" hasCustomPrompt="1"/>
          </p:nvPr>
        </p:nvSpPr>
        <p:spPr>
          <a:xfrm>
            <a:off x="779559" y="3030910"/>
            <a:ext cx="8195631" cy="894620"/>
          </a:xfrm>
          <a:prstGeom prst="parallelogram">
            <a:avLst/>
          </a:prstGeom>
          <a:solidFill>
            <a:schemeClr val="accent1"/>
          </a:solidFill>
          <a:ln w="6350">
            <a:noFill/>
          </a:ln>
        </p:spPr>
        <p:txBody>
          <a:bodyPr lIns="145860" tIns="145860" rIns="145860" bIns="145860" anchor="ctr"/>
          <a:lstStyle>
            <a:lvl1pPr marL="187391" indent="-187391" algn="ctr">
              <a:buNone/>
              <a:defRPr sz="1300" b="1">
                <a:solidFill>
                  <a:schemeClr val="bg1"/>
                </a:solidFill>
              </a:defRPr>
            </a:lvl1pPr>
            <a:lvl2pPr marL="364651" indent="-177262">
              <a:buSzPct val="125000"/>
              <a:defRPr sz="1400"/>
            </a:lvl2pPr>
            <a:lvl3pPr marL="552042" indent="-187391">
              <a:defRPr sz="1400"/>
            </a:lvl3pPr>
            <a:lvl4pPr marL="729302" indent="-177262">
              <a:defRPr sz="1400"/>
            </a:lvl4pPr>
            <a:lvl5pPr marL="972403" indent="-177262">
              <a:defRPr sz="1400"/>
            </a:lvl5pPr>
            <a:lvl6pPr>
              <a:defRPr sz="1700"/>
            </a:lvl6pPr>
            <a:lvl7pPr>
              <a:defRPr sz="1700"/>
            </a:lvl7pPr>
            <a:lvl8pPr>
              <a:defRPr sz="1700"/>
            </a:lvl8pPr>
            <a:lvl9pPr>
              <a:defRPr sz="1700"/>
            </a:lvl9pPr>
          </a:lstStyle>
          <a:p>
            <a:pPr lvl="0"/>
            <a:r>
              <a:rPr lang="en-US" dirty="0" smtClean="0"/>
              <a:t>Click to add text</a:t>
            </a:r>
          </a:p>
        </p:txBody>
      </p:sp>
      <p:sp>
        <p:nvSpPr>
          <p:cNvPr id="13"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14"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5" name="Footer Placeholder 14"/>
          <p:cNvSpPr>
            <a:spLocks noGrp="1"/>
          </p:cNvSpPr>
          <p:nvPr>
            <p:ph type="ftr" sz="quarter" idx="16"/>
          </p:nvPr>
        </p:nvSpPr>
        <p:spPr/>
        <p:txBody>
          <a:bodyPr/>
          <a:lstStyle/>
          <a:p>
            <a:r>
              <a:rPr lang="en-US" smtClean="0"/>
              <a:t>=page#</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ases and threads with chevrons">
    <p:spTree>
      <p:nvGrpSpPr>
        <p:cNvPr id="1" name=""/>
        <p:cNvGrpSpPr/>
        <p:nvPr/>
      </p:nvGrpSpPr>
      <p:grpSpPr>
        <a:xfrm>
          <a:off x="0" y="0"/>
          <a:ext cx="0" cy="0"/>
          <a:chOff x="0" y="0"/>
          <a:chExt cx="0" cy="0"/>
        </a:xfrm>
      </p:grpSpPr>
      <p:sp>
        <p:nvSpPr>
          <p:cNvPr id="5" name="Text Placeholder 12"/>
          <p:cNvSpPr>
            <a:spLocks noGrp="1"/>
          </p:cNvSpPr>
          <p:nvPr>
            <p:ph type="body" sz="quarter" idx="12" hasCustomPrompt="1"/>
          </p:nvPr>
        </p:nvSpPr>
        <p:spPr>
          <a:xfrm>
            <a:off x="1741296" y="1462730"/>
            <a:ext cx="2057790" cy="680575"/>
          </a:xfrm>
          <a:prstGeom prst="homePlate">
            <a:avLst>
              <a:gd name="adj" fmla="val 31973"/>
            </a:avLst>
          </a:prstGeom>
          <a:solidFill>
            <a:schemeClr val="accent1"/>
          </a:solidFill>
          <a:ln w="6350">
            <a:solidFill>
              <a:srgbClr val="A9A9A9"/>
            </a:solidFill>
          </a:ln>
        </p:spPr>
        <p:txBody>
          <a:bodyPr lIns="97240" tIns="145860" rIns="97240" bIns="145860" anchor="ctr"/>
          <a:lstStyle>
            <a:lvl1pPr marL="0" indent="0" algn="ctr">
              <a:buNone/>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lvl="0"/>
            <a:r>
              <a:rPr lang="en-US" dirty="0" smtClean="0"/>
              <a:t>Click to add text</a:t>
            </a:r>
            <a:endParaRPr lang="en-US" dirty="0"/>
          </a:p>
        </p:txBody>
      </p:sp>
      <p:sp>
        <p:nvSpPr>
          <p:cNvPr id="6" name="Text Placeholder 12"/>
          <p:cNvSpPr>
            <a:spLocks noGrp="1"/>
          </p:cNvSpPr>
          <p:nvPr>
            <p:ph type="body" sz="quarter" idx="15" hasCustomPrompt="1"/>
          </p:nvPr>
        </p:nvSpPr>
        <p:spPr>
          <a:xfrm>
            <a:off x="7586159" y="1462730"/>
            <a:ext cx="2094257" cy="680575"/>
          </a:xfrm>
          <a:prstGeom prst="chevron">
            <a:avLst>
              <a:gd name="adj" fmla="val 31246"/>
            </a:avLst>
          </a:prstGeom>
          <a:solidFill>
            <a:schemeClr val="accent1"/>
          </a:solidFill>
          <a:ln w="6350">
            <a:solidFill>
              <a:srgbClr val="A9A9A9"/>
            </a:solidFill>
          </a:ln>
        </p:spPr>
        <p:txBody>
          <a:bodyPr lIns="97240" tIns="145860" rIns="97240" bIns="145860" anchor="ctr"/>
          <a:lstStyle>
            <a:lvl1pPr marL="0" indent="0" algn="ctr">
              <a:buNone/>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lvl="0"/>
            <a:r>
              <a:rPr lang="en-US" dirty="0" smtClean="0"/>
              <a:t>Click to add text</a:t>
            </a:r>
            <a:endParaRPr lang="en-US" dirty="0"/>
          </a:p>
        </p:txBody>
      </p:sp>
      <p:sp>
        <p:nvSpPr>
          <p:cNvPr id="7" name="Text Placeholder 12"/>
          <p:cNvSpPr>
            <a:spLocks noGrp="1"/>
          </p:cNvSpPr>
          <p:nvPr>
            <p:ph type="body" sz="quarter" idx="30" hasCustomPrompt="1"/>
          </p:nvPr>
        </p:nvSpPr>
        <p:spPr>
          <a:xfrm>
            <a:off x="5625712" y="1462730"/>
            <a:ext cx="2094257" cy="680575"/>
          </a:xfrm>
          <a:prstGeom prst="chevron">
            <a:avLst>
              <a:gd name="adj" fmla="val 31246"/>
            </a:avLst>
          </a:prstGeom>
          <a:solidFill>
            <a:schemeClr val="accent1"/>
          </a:solidFill>
          <a:ln w="6350">
            <a:solidFill>
              <a:srgbClr val="A9A9A9"/>
            </a:solidFill>
          </a:ln>
        </p:spPr>
        <p:txBody>
          <a:bodyPr lIns="97240" tIns="145860" rIns="97240" bIns="145860" anchor="ctr"/>
          <a:lstStyle>
            <a:lvl1pPr marL="0" marR="0" indent="0" algn="ctr" defTabSz="972403" rtl="0" eaLnBrk="1" fontAlgn="auto" latinLnBrk="0" hangingPunct="1">
              <a:lnSpc>
                <a:spcPct val="100000"/>
              </a:lnSpc>
              <a:spcBef>
                <a:spcPct val="20000"/>
              </a:spcBef>
              <a:spcAft>
                <a:spcPts val="0"/>
              </a:spcAft>
              <a:buClrTx/>
              <a:buSzTx/>
              <a:buFont typeface="Arial" pitchFamily="34" charset="0"/>
              <a:buNone/>
              <a:tabLst/>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marL="0" marR="0" lvl="0" indent="0" algn="ctr" defTabSz="972403" rtl="0" eaLnBrk="1" fontAlgn="auto" latinLnBrk="0" hangingPunct="1">
              <a:lnSpc>
                <a:spcPct val="100000"/>
              </a:lnSpc>
              <a:spcBef>
                <a:spcPct val="20000"/>
              </a:spcBef>
              <a:spcAft>
                <a:spcPts val="0"/>
              </a:spcAft>
              <a:buClrTx/>
              <a:buSzTx/>
              <a:buFont typeface="Arial" pitchFamily="34" charset="0"/>
              <a:buNone/>
              <a:tabLst/>
              <a:defRPr/>
            </a:pPr>
            <a:r>
              <a:rPr lang="en-US" dirty="0" smtClean="0"/>
              <a:t>Click to add text</a:t>
            </a:r>
          </a:p>
        </p:txBody>
      </p:sp>
      <p:sp>
        <p:nvSpPr>
          <p:cNvPr id="8" name="Text Placeholder 12"/>
          <p:cNvSpPr>
            <a:spLocks noGrp="1"/>
          </p:cNvSpPr>
          <p:nvPr>
            <p:ph type="body" sz="quarter" idx="31" hasCustomPrompt="1"/>
          </p:nvPr>
        </p:nvSpPr>
        <p:spPr>
          <a:xfrm>
            <a:off x="3665270" y="1462730"/>
            <a:ext cx="2094257" cy="680575"/>
          </a:xfrm>
          <a:prstGeom prst="chevron">
            <a:avLst>
              <a:gd name="adj" fmla="val 31246"/>
            </a:avLst>
          </a:prstGeom>
          <a:solidFill>
            <a:schemeClr val="accent1"/>
          </a:solidFill>
          <a:ln w="6350">
            <a:solidFill>
              <a:srgbClr val="A9A9A9"/>
            </a:solidFill>
          </a:ln>
        </p:spPr>
        <p:txBody>
          <a:bodyPr lIns="97240" tIns="145860" rIns="97240" bIns="145860" anchor="ctr"/>
          <a:lstStyle>
            <a:lvl1pPr marL="0" indent="0" algn="ctr">
              <a:buNone/>
              <a:defRPr sz="1300" b="1">
                <a:solidFill>
                  <a:schemeClr val="bg1"/>
                </a:solidFill>
              </a:defRPr>
            </a:lvl1pPr>
            <a:lvl2pPr marL="362964" indent="-180638">
              <a:defRPr sz="1300"/>
            </a:lvl2pPr>
            <a:lvl3pPr marL="545288" indent="-182326">
              <a:defRPr sz="1300"/>
            </a:lvl3pPr>
            <a:lvl4pPr marL="725924" indent="-180638">
              <a:defRPr sz="1300"/>
            </a:lvl4pPr>
            <a:lvl5pPr marL="908251" indent="-182326">
              <a:defRPr sz="1300"/>
            </a:lvl5pPr>
          </a:lstStyle>
          <a:p>
            <a:pPr lvl="0"/>
            <a:r>
              <a:rPr lang="en-US" dirty="0" smtClean="0"/>
              <a:t>Click to add text</a:t>
            </a:r>
            <a:endParaRPr lang="en-US" dirty="0"/>
          </a:p>
        </p:txBody>
      </p:sp>
      <p:sp>
        <p:nvSpPr>
          <p:cNvPr id="9" name="Text Placeholder 12"/>
          <p:cNvSpPr>
            <a:spLocks noGrp="1"/>
          </p:cNvSpPr>
          <p:nvPr>
            <p:ph type="body" sz="quarter" idx="11" hasCustomPrompt="1"/>
          </p:nvPr>
        </p:nvSpPr>
        <p:spPr>
          <a:xfrm>
            <a:off x="502920" y="2344821"/>
            <a:ext cx="1106424"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300"/>
            </a:lvl5pPr>
          </a:lstStyle>
          <a:p>
            <a:pPr lvl="0"/>
            <a:r>
              <a:rPr lang="en-US" dirty="0" smtClean="0"/>
              <a:t>First level</a:t>
            </a:r>
          </a:p>
        </p:txBody>
      </p:sp>
      <p:sp>
        <p:nvSpPr>
          <p:cNvPr id="10" name="Text Placeholder 12"/>
          <p:cNvSpPr>
            <a:spLocks noGrp="1"/>
          </p:cNvSpPr>
          <p:nvPr>
            <p:ph type="body" sz="quarter" idx="32" hasCustomPrompt="1"/>
          </p:nvPr>
        </p:nvSpPr>
        <p:spPr>
          <a:xfrm>
            <a:off x="502920" y="3894889"/>
            <a:ext cx="1106424"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11" name="Text Placeholder 12"/>
          <p:cNvSpPr>
            <a:spLocks noGrp="1"/>
          </p:cNvSpPr>
          <p:nvPr>
            <p:ph type="body" sz="quarter" idx="33" hasCustomPrompt="1"/>
          </p:nvPr>
        </p:nvSpPr>
        <p:spPr>
          <a:xfrm>
            <a:off x="502920" y="5442819"/>
            <a:ext cx="1106424"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12" name="Text Placeholder 12"/>
          <p:cNvSpPr>
            <a:spLocks noGrp="1"/>
          </p:cNvSpPr>
          <p:nvPr>
            <p:ph type="body" sz="quarter" idx="34" hasCustomPrompt="1"/>
          </p:nvPr>
        </p:nvSpPr>
        <p:spPr>
          <a:xfrm>
            <a:off x="1741296" y="2344821"/>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13" name="Text Placeholder 12"/>
          <p:cNvSpPr>
            <a:spLocks noGrp="1"/>
          </p:cNvSpPr>
          <p:nvPr>
            <p:ph type="body" sz="quarter" idx="35" hasCustomPrompt="1"/>
          </p:nvPr>
        </p:nvSpPr>
        <p:spPr>
          <a:xfrm>
            <a:off x="1741296" y="3900375"/>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14" name="Text Placeholder 12"/>
          <p:cNvSpPr>
            <a:spLocks noGrp="1"/>
          </p:cNvSpPr>
          <p:nvPr>
            <p:ph type="body" sz="quarter" idx="36" hasCustomPrompt="1"/>
          </p:nvPr>
        </p:nvSpPr>
        <p:spPr>
          <a:xfrm>
            <a:off x="1741296" y="5448305"/>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cxnSp>
        <p:nvCxnSpPr>
          <p:cNvPr id="24" name="Straight Connector 8"/>
          <p:cNvCxnSpPr>
            <a:cxnSpLocks noChangeShapeType="1"/>
          </p:cNvCxnSpPr>
          <p:nvPr userDrawn="1"/>
        </p:nvCxnSpPr>
        <p:spPr bwMode="auto">
          <a:xfrm>
            <a:off x="525622" y="3733278"/>
            <a:ext cx="8787130" cy="1799"/>
          </a:xfrm>
          <a:prstGeom prst="line">
            <a:avLst/>
          </a:prstGeom>
          <a:noFill/>
          <a:ln w="12700">
            <a:solidFill>
              <a:srgbClr val="A9A9A9"/>
            </a:solidFill>
            <a:prstDash val="dash"/>
            <a:round/>
            <a:headEnd/>
            <a:tailEnd/>
          </a:ln>
        </p:spPr>
      </p:cxnSp>
      <p:cxnSp>
        <p:nvCxnSpPr>
          <p:cNvPr id="25" name="Straight Connector 9"/>
          <p:cNvCxnSpPr>
            <a:cxnSpLocks noChangeShapeType="1"/>
          </p:cNvCxnSpPr>
          <p:nvPr userDrawn="1"/>
        </p:nvCxnSpPr>
        <p:spPr bwMode="auto">
          <a:xfrm>
            <a:off x="525622" y="5292796"/>
            <a:ext cx="8787130" cy="1799"/>
          </a:xfrm>
          <a:prstGeom prst="line">
            <a:avLst/>
          </a:prstGeom>
          <a:noFill/>
          <a:ln w="12700">
            <a:solidFill>
              <a:srgbClr val="A9A9A9"/>
            </a:solidFill>
            <a:prstDash val="dash"/>
            <a:round/>
            <a:headEnd/>
            <a:tailEnd/>
          </a:ln>
        </p:spPr>
      </p:cxnSp>
      <p:cxnSp>
        <p:nvCxnSpPr>
          <p:cNvPr id="26" name="Straight Connector 10"/>
          <p:cNvCxnSpPr>
            <a:cxnSpLocks noChangeShapeType="1"/>
          </p:cNvCxnSpPr>
          <p:nvPr userDrawn="1"/>
        </p:nvCxnSpPr>
        <p:spPr bwMode="auto">
          <a:xfrm>
            <a:off x="525622" y="6852312"/>
            <a:ext cx="8787130" cy="1799"/>
          </a:xfrm>
          <a:prstGeom prst="line">
            <a:avLst/>
          </a:prstGeom>
          <a:noFill/>
          <a:ln w="12700">
            <a:solidFill>
              <a:srgbClr val="A9A9A9"/>
            </a:solidFill>
            <a:prstDash val="dash"/>
            <a:round/>
            <a:headEnd/>
            <a:tailEnd/>
          </a:ln>
        </p:spPr>
      </p:cxnSp>
      <p:sp>
        <p:nvSpPr>
          <p:cNvPr id="2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8" name="Text Placeholder 12"/>
          <p:cNvSpPr>
            <a:spLocks noGrp="1"/>
          </p:cNvSpPr>
          <p:nvPr>
            <p:ph type="body" sz="quarter" idx="37" hasCustomPrompt="1"/>
          </p:nvPr>
        </p:nvSpPr>
        <p:spPr>
          <a:xfrm>
            <a:off x="3665271" y="2342515"/>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29" name="Text Placeholder 12"/>
          <p:cNvSpPr>
            <a:spLocks noGrp="1"/>
          </p:cNvSpPr>
          <p:nvPr>
            <p:ph type="body" sz="quarter" idx="38" hasCustomPrompt="1"/>
          </p:nvPr>
        </p:nvSpPr>
        <p:spPr>
          <a:xfrm>
            <a:off x="3665271" y="3898070"/>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0" name="Text Placeholder 12"/>
          <p:cNvSpPr>
            <a:spLocks noGrp="1"/>
          </p:cNvSpPr>
          <p:nvPr>
            <p:ph type="body" sz="quarter" idx="39" hasCustomPrompt="1"/>
          </p:nvPr>
        </p:nvSpPr>
        <p:spPr>
          <a:xfrm>
            <a:off x="3665271" y="5445999"/>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1" name="Text Placeholder 12"/>
          <p:cNvSpPr>
            <a:spLocks noGrp="1"/>
          </p:cNvSpPr>
          <p:nvPr>
            <p:ph type="body" sz="quarter" idx="40" hasCustomPrompt="1"/>
          </p:nvPr>
        </p:nvSpPr>
        <p:spPr>
          <a:xfrm>
            <a:off x="5625713" y="2342515"/>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2" name="Text Placeholder 12"/>
          <p:cNvSpPr>
            <a:spLocks noGrp="1"/>
          </p:cNvSpPr>
          <p:nvPr>
            <p:ph type="body" sz="quarter" idx="41" hasCustomPrompt="1"/>
          </p:nvPr>
        </p:nvSpPr>
        <p:spPr>
          <a:xfrm>
            <a:off x="5625713" y="3898070"/>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3" name="Text Placeholder 12"/>
          <p:cNvSpPr>
            <a:spLocks noGrp="1"/>
          </p:cNvSpPr>
          <p:nvPr>
            <p:ph type="body" sz="quarter" idx="42" hasCustomPrompt="1"/>
          </p:nvPr>
        </p:nvSpPr>
        <p:spPr>
          <a:xfrm>
            <a:off x="5625713" y="5445999"/>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4" name="Text Placeholder 12"/>
          <p:cNvSpPr>
            <a:spLocks noGrp="1"/>
          </p:cNvSpPr>
          <p:nvPr>
            <p:ph type="body" sz="quarter" idx="43" hasCustomPrompt="1"/>
          </p:nvPr>
        </p:nvSpPr>
        <p:spPr>
          <a:xfrm>
            <a:off x="7586156" y="2342515"/>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5" name="Text Placeholder 12"/>
          <p:cNvSpPr>
            <a:spLocks noGrp="1"/>
          </p:cNvSpPr>
          <p:nvPr>
            <p:ph type="body" sz="quarter" idx="44" hasCustomPrompt="1"/>
          </p:nvPr>
        </p:nvSpPr>
        <p:spPr>
          <a:xfrm>
            <a:off x="7586156" y="3898070"/>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6" name="Text Placeholder 12"/>
          <p:cNvSpPr>
            <a:spLocks noGrp="1"/>
          </p:cNvSpPr>
          <p:nvPr>
            <p:ph type="body" sz="quarter" idx="45" hasCustomPrompt="1"/>
          </p:nvPr>
        </p:nvSpPr>
        <p:spPr>
          <a:xfrm>
            <a:off x="7586156" y="5445999"/>
            <a:ext cx="1820570" cy="1274674"/>
          </a:xfrm>
          <a:prstGeom prst="rect">
            <a:avLst/>
          </a:prstGeom>
          <a:ln w="6350">
            <a:solidFill>
              <a:srgbClr val="A9A9A9"/>
            </a:solidFill>
          </a:ln>
        </p:spPr>
        <p:txBody>
          <a:bodyPr lIns="48620" tIns="48620" rIns="48620" bIns="48620" anchor="t" anchorCtr="0"/>
          <a:lstStyle>
            <a:lvl1pPr marL="182326" indent="-182326">
              <a:buClr>
                <a:srgbClr val="B01C2E"/>
              </a:buClr>
              <a:buFont typeface="Wingdings 2" pitchFamily="18" charset="2"/>
              <a:buChar char=""/>
              <a:defRPr sz="1200" baseline="0"/>
            </a:lvl1pPr>
            <a:lvl2pPr marL="362964" indent="-180638">
              <a:buClr>
                <a:srgbClr val="B01C2E"/>
              </a:buClr>
              <a:buFont typeface="Arial" pitchFamily="34" charset="0"/>
              <a:buChar char="•"/>
              <a:defRPr sz="1100"/>
            </a:lvl2pPr>
            <a:lvl3pPr marL="545288" indent="-182326">
              <a:buClr>
                <a:srgbClr val="B01C2E"/>
              </a:buClr>
              <a:buFont typeface="Arial" pitchFamily="34" charset="0"/>
              <a:buChar char="–"/>
              <a:defRPr sz="1100"/>
            </a:lvl3pPr>
            <a:lvl4pPr marL="725924" indent="-180638">
              <a:buClr>
                <a:srgbClr val="B01C2E"/>
              </a:buClr>
              <a:defRPr sz="1100"/>
            </a:lvl4pPr>
            <a:lvl5pPr marL="908251" indent="-182326">
              <a:buClr>
                <a:srgbClr val="B01C2E"/>
              </a:buClr>
              <a:buFont typeface="Arial" pitchFamily="34" charset="0"/>
              <a:buChar char="–"/>
              <a:defRPr sz="1100"/>
            </a:lvl5pPr>
          </a:lstStyle>
          <a:p>
            <a:pPr lvl="0"/>
            <a:r>
              <a:rPr lang="en-US" dirty="0" smtClean="0"/>
              <a:t>First level</a:t>
            </a:r>
          </a:p>
        </p:txBody>
      </p:sp>
      <p:sp>
        <p:nvSpPr>
          <p:cNvPr id="37"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38" name="Footer Placeholder 37"/>
          <p:cNvSpPr>
            <a:spLocks noGrp="1"/>
          </p:cNvSpPr>
          <p:nvPr>
            <p:ph type="ftr" sz="quarter" idx="46"/>
          </p:nvPr>
        </p:nvSpPr>
        <p:spPr/>
        <p:txBody>
          <a:bodyPr/>
          <a:lstStyle/>
          <a:p>
            <a:r>
              <a:rPr lang="en-US" smtClean="0"/>
              <a:t>=page#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2920" y="1813560"/>
            <a:ext cx="9052560" cy="51294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a:lstStyle/>
          <a:p>
            <a:fld id="{DABBD341-B8A1-46C1-94C0-B7617F791854}" type="datetime1">
              <a:rPr lang="en-US" smtClean="0"/>
              <a:t>12/4/14</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a:lstStyle/>
          <a:p>
            <a:r>
              <a:rPr lang="en-US" smtClean="0"/>
              <a:t>=page#</a:t>
            </a:r>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a:lstStyle/>
          <a:p>
            <a:fld id="{E0DFA0FD-C28B-44CC-8EF8-D9BB6EFA0187}" type="slidenum">
              <a:rPr lang="en-US" smtClean="0"/>
              <a:t>‹#›</a:t>
            </a:fld>
            <a:endParaRPr lang="en-US"/>
          </a:p>
        </p:txBody>
      </p:sp>
    </p:spTree>
    <p:extLst>
      <p:ext uri="{BB962C8B-B14F-4D97-AF65-F5344CB8AC3E}">
        <p14:creationId xmlns:p14="http://schemas.microsoft.com/office/powerpoint/2010/main" val="8753247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metable">
    <p:spTree>
      <p:nvGrpSpPr>
        <p:cNvPr id="1" name=""/>
        <p:cNvGrpSpPr/>
        <p:nvPr/>
      </p:nvGrpSpPr>
      <p:grpSpPr>
        <a:xfrm>
          <a:off x="0" y="0"/>
          <a:ext cx="0" cy="0"/>
          <a:chOff x="0" y="0"/>
          <a:chExt cx="0" cy="0"/>
        </a:xfrm>
      </p:grpSpPr>
      <p:sp>
        <p:nvSpPr>
          <p:cNvPr id="5" name="Pentagon 4"/>
          <p:cNvSpPr/>
          <p:nvPr userDrawn="1"/>
        </p:nvSpPr>
        <p:spPr bwMode="auto">
          <a:xfrm>
            <a:off x="2366174" y="1448329"/>
            <a:ext cx="7280116" cy="660294"/>
          </a:xfrm>
          <a:prstGeom prst="homePlate">
            <a:avLst>
              <a:gd name="adj" fmla="val 39286"/>
            </a:avLst>
          </a:prstGeom>
          <a:solidFill>
            <a:schemeClr val="accent1"/>
          </a:solidFill>
          <a:ln w="12700">
            <a:solidFill>
              <a:srgbClr val="A9A9A9"/>
            </a:solidFill>
            <a:miter lim="800000"/>
            <a:headEnd/>
            <a:tailEnd/>
          </a:ln>
        </p:spPr>
        <p:txBody>
          <a:bodyPr lIns="145860" tIns="145860" rIns="243101" bIns="145860" anchor="ctr"/>
          <a:lstStyle/>
          <a:p>
            <a:pPr algn="ctr" eaLnBrk="0" hangingPunct="0">
              <a:lnSpc>
                <a:spcPct val="95000"/>
              </a:lnSpc>
              <a:spcBef>
                <a:spcPct val="50000"/>
              </a:spcBef>
              <a:buClr>
                <a:schemeClr val="accent1"/>
              </a:buClr>
              <a:buFont typeface="Wingdings 2" charset="2"/>
              <a:buNone/>
              <a:defRPr/>
            </a:pPr>
            <a:endParaRPr lang="en-US" b="1">
              <a:solidFill>
                <a:schemeClr val="bg1"/>
              </a:solidFill>
              <a:latin typeface="Arial" charset="0"/>
              <a:ea typeface="+mn-ea"/>
            </a:endParaRPr>
          </a:p>
        </p:txBody>
      </p:sp>
      <p:cxnSp>
        <p:nvCxnSpPr>
          <p:cNvPr id="6" name="Straight Connector 9"/>
          <p:cNvCxnSpPr>
            <a:cxnSpLocks noChangeShapeType="1"/>
          </p:cNvCxnSpPr>
          <p:nvPr userDrawn="1"/>
        </p:nvCxnSpPr>
        <p:spPr bwMode="auto">
          <a:xfrm>
            <a:off x="2376647" y="1777577"/>
            <a:ext cx="7269638" cy="0"/>
          </a:xfrm>
          <a:prstGeom prst="line">
            <a:avLst/>
          </a:prstGeom>
          <a:noFill/>
          <a:ln w="12700">
            <a:solidFill>
              <a:srgbClr val="A9A9A9"/>
            </a:solidFill>
            <a:round/>
            <a:headEnd/>
            <a:tailEnd/>
          </a:ln>
        </p:spPr>
      </p:cxnSp>
      <p:cxnSp>
        <p:nvCxnSpPr>
          <p:cNvPr id="7" name="Straight Connector 10"/>
          <p:cNvCxnSpPr>
            <a:cxnSpLocks noChangeShapeType="1"/>
          </p:cNvCxnSpPr>
          <p:nvPr userDrawn="1"/>
        </p:nvCxnSpPr>
        <p:spPr bwMode="auto">
          <a:xfrm rot="16200000" flipH="1">
            <a:off x="-261991" y="4085220"/>
            <a:ext cx="5287751" cy="13970"/>
          </a:xfrm>
          <a:prstGeom prst="line">
            <a:avLst/>
          </a:prstGeom>
          <a:noFill/>
          <a:ln w="12700">
            <a:solidFill>
              <a:srgbClr val="A9A9A9"/>
            </a:solidFill>
            <a:round/>
            <a:headEnd/>
            <a:tailEnd/>
          </a:ln>
        </p:spPr>
      </p:cxnSp>
      <p:grpSp>
        <p:nvGrpSpPr>
          <p:cNvPr id="2" name="Group 115"/>
          <p:cNvGrpSpPr>
            <a:grpSpLocks/>
          </p:cNvGrpSpPr>
          <p:nvPr userDrawn="1"/>
        </p:nvGrpSpPr>
        <p:grpSpPr bwMode="auto">
          <a:xfrm>
            <a:off x="2842895" y="1786574"/>
            <a:ext cx="6083935" cy="4949506"/>
            <a:chOff x="2585007" y="1576462"/>
            <a:chExt cx="5530617" cy="4041195"/>
          </a:xfrm>
        </p:grpSpPr>
        <p:cxnSp>
          <p:nvCxnSpPr>
            <p:cNvPr id="9" name="Straight Connector 12"/>
            <p:cNvCxnSpPr>
              <a:cxnSpLocks noChangeShapeType="1"/>
            </p:cNvCxnSpPr>
            <p:nvPr userDrawn="1"/>
          </p:nvCxnSpPr>
          <p:spPr bwMode="auto">
            <a:xfrm rot="5400000">
              <a:off x="564416" y="3597053"/>
              <a:ext cx="4041183" cy="1"/>
            </a:xfrm>
            <a:prstGeom prst="line">
              <a:avLst/>
            </a:prstGeom>
            <a:noFill/>
            <a:ln w="6350">
              <a:solidFill>
                <a:srgbClr val="A9A9A9"/>
              </a:solidFill>
              <a:round/>
              <a:headEnd/>
              <a:tailEnd/>
            </a:ln>
          </p:spPr>
        </p:cxnSp>
        <p:cxnSp>
          <p:nvCxnSpPr>
            <p:cNvPr id="10" name="Straight Connector 13"/>
            <p:cNvCxnSpPr>
              <a:cxnSpLocks noChangeShapeType="1"/>
            </p:cNvCxnSpPr>
            <p:nvPr userDrawn="1"/>
          </p:nvCxnSpPr>
          <p:spPr bwMode="auto">
            <a:xfrm rot="5400000">
              <a:off x="1415280" y="3597055"/>
              <a:ext cx="4041183" cy="1"/>
            </a:xfrm>
            <a:prstGeom prst="line">
              <a:avLst/>
            </a:prstGeom>
            <a:noFill/>
            <a:ln w="6350">
              <a:solidFill>
                <a:srgbClr val="A9A9A9"/>
              </a:solidFill>
              <a:round/>
              <a:headEnd/>
              <a:tailEnd/>
            </a:ln>
          </p:spPr>
        </p:cxnSp>
        <p:cxnSp>
          <p:nvCxnSpPr>
            <p:cNvPr id="11" name="Straight Connector 14"/>
            <p:cNvCxnSpPr>
              <a:cxnSpLocks noChangeShapeType="1"/>
            </p:cNvCxnSpPr>
            <p:nvPr userDrawn="1"/>
          </p:nvCxnSpPr>
          <p:spPr bwMode="auto">
            <a:xfrm rot="5400000">
              <a:off x="989848" y="3597056"/>
              <a:ext cx="4041183" cy="1"/>
            </a:xfrm>
            <a:prstGeom prst="line">
              <a:avLst/>
            </a:prstGeom>
            <a:noFill/>
            <a:ln w="6350">
              <a:solidFill>
                <a:srgbClr val="A9A9A9"/>
              </a:solidFill>
              <a:round/>
              <a:headEnd/>
              <a:tailEnd/>
            </a:ln>
          </p:spPr>
        </p:cxnSp>
        <p:cxnSp>
          <p:nvCxnSpPr>
            <p:cNvPr id="12" name="Straight Connector 15"/>
            <p:cNvCxnSpPr>
              <a:cxnSpLocks noChangeShapeType="1"/>
            </p:cNvCxnSpPr>
            <p:nvPr userDrawn="1"/>
          </p:nvCxnSpPr>
          <p:spPr bwMode="auto">
            <a:xfrm rot="5400000">
              <a:off x="2266144" y="3597056"/>
              <a:ext cx="4041183" cy="1"/>
            </a:xfrm>
            <a:prstGeom prst="line">
              <a:avLst/>
            </a:prstGeom>
            <a:noFill/>
            <a:ln w="6350">
              <a:solidFill>
                <a:srgbClr val="A9A9A9"/>
              </a:solidFill>
              <a:round/>
              <a:headEnd/>
              <a:tailEnd/>
            </a:ln>
          </p:spPr>
        </p:cxnSp>
        <p:cxnSp>
          <p:nvCxnSpPr>
            <p:cNvPr id="13" name="Straight Connector 16"/>
            <p:cNvCxnSpPr>
              <a:cxnSpLocks noChangeShapeType="1"/>
            </p:cNvCxnSpPr>
            <p:nvPr userDrawn="1"/>
          </p:nvCxnSpPr>
          <p:spPr bwMode="auto">
            <a:xfrm rot="5400000">
              <a:off x="1840712" y="3597058"/>
              <a:ext cx="4041183" cy="1"/>
            </a:xfrm>
            <a:prstGeom prst="line">
              <a:avLst/>
            </a:prstGeom>
            <a:noFill/>
            <a:ln w="6350">
              <a:solidFill>
                <a:srgbClr val="A9A9A9"/>
              </a:solidFill>
              <a:round/>
              <a:headEnd/>
              <a:tailEnd/>
            </a:ln>
          </p:spPr>
        </p:cxnSp>
        <p:cxnSp>
          <p:nvCxnSpPr>
            <p:cNvPr id="14" name="Straight Connector 17"/>
            <p:cNvCxnSpPr>
              <a:cxnSpLocks noChangeShapeType="1"/>
            </p:cNvCxnSpPr>
            <p:nvPr userDrawn="1"/>
          </p:nvCxnSpPr>
          <p:spPr bwMode="auto">
            <a:xfrm rot="5400000">
              <a:off x="3117008" y="3597058"/>
              <a:ext cx="4041183" cy="1"/>
            </a:xfrm>
            <a:prstGeom prst="line">
              <a:avLst/>
            </a:prstGeom>
            <a:noFill/>
            <a:ln w="6350">
              <a:solidFill>
                <a:srgbClr val="A9A9A9"/>
              </a:solidFill>
              <a:round/>
              <a:headEnd/>
              <a:tailEnd/>
            </a:ln>
          </p:spPr>
        </p:cxnSp>
        <p:cxnSp>
          <p:nvCxnSpPr>
            <p:cNvPr id="15" name="Straight Connector 18"/>
            <p:cNvCxnSpPr>
              <a:cxnSpLocks noChangeShapeType="1"/>
            </p:cNvCxnSpPr>
            <p:nvPr userDrawn="1"/>
          </p:nvCxnSpPr>
          <p:spPr bwMode="auto">
            <a:xfrm rot="5400000">
              <a:off x="2691576" y="3597059"/>
              <a:ext cx="4041183" cy="1"/>
            </a:xfrm>
            <a:prstGeom prst="line">
              <a:avLst/>
            </a:prstGeom>
            <a:noFill/>
            <a:ln w="6350">
              <a:solidFill>
                <a:srgbClr val="A9A9A9"/>
              </a:solidFill>
              <a:round/>
              <a:headEnd/>
              <a:tailEnd/>
            </a:ln>
          </p:spPr>
        </p:cxnSp>
        <p:cxnSp>
          <p:nvCxnSpPr>
            <p:cNvPr id="16" name="Straight Connector 19"/>
            <p:cNvCxnSpPr>
              <a:cxnSpLocks noChangeShapeType="1"/>
            </p:cNvCxnSpPr>
            <p:nvPr userDrawn="1"/>
          </p:nvCxnSpPr>
          <p:spPr bwMode="auto">
            <a:xfrm rot="5400000">
              <a:off x="3967872" y="3597059"/>
              <a:ext cx="4041183" cy="1"/>
            </a:xfrm>
            <a:prstGeom prst="line">
              <a:avLst/>
            </a:prstGeom>
            <a:noFill/>
            <a:ln w="6350">
              <a:solidFill>
                <a:srgbClr val="A9A9A9"/>
              </a:solidFill>
              <a:round/>
              <a:headEnd/>
              <a:tailEnd/>
            </a:ln>
          </p:spPr>
        </p:cxnSp>
        <p:cxnSp>
          <p:nvCxnSpPr>
            <p:cNvPr id="17" name="Straight Connector 20"/>
            <p:cNvCxnSpPr>
              <a:cxnSpLocks noChangeShapeType="1"/>
            </p:cNvCxnSpPr>
            <p:nvPr userDrawn="1"/>
          </p:nvCxnSpPr>
          <p:spPr bwMode="auto">
            <a:xfrm rot="5400000">
              <a:off x="3542440" y="3597061"/>
              <a:ext cx="4041183" cy="1"/>
            </a:xfrm>
            <a:prstGeom prst="line">
              <a:avLst/>
            </a:prstGeom>
            <a:noFill/>
            <a:ln w="6350">
              <a:solidFill>
                <a:srgbClr val="A9A9A9"/>
              </a:solidFill>
              <a:round/>
              <a:headEnd/>
              <a:tailEnd/>
            </a:ln>
          </p:spPr>
        </p:cxnSp>
        <p:cxnSp>
          <p:nvCxnSpPr>
            <p:cNvPr id="18" name="Straight Connector 21"/>
            <p:cNvCxnSpPr>
              <a:cxnSpLocks noChangeShapeType="1"/>
            </p:cNvCxnSpPr>
            <p:nvPr userDrawn="1"/>
          </p:nvCxnSpPr>
          <p:spPr bwMode="auto">
            <a:xfrm rot="5400000">
              <a:off x="4818736" y="3597061"/>
              <a:ext cx="4041183" cy="1"/>
            </a:xfrm>
            <a:prstGeom prst="line">
              <a:avLst/>
            </a:prstGeom>
            <a:noFill/>
            <a:ln w="6350">
              <a:solidFill>
                <a:srgbClr val="A9A9A9"/>
              </a:solidFill>
              <a:round/>
              <a:headEnd/>
              <a:tailEnd/>
            </a:ln>
          </p:spPr>
        </p:cxnSp>
        <p:cxnSp>
          <p:nvCxnSpPr>
            <p:cNvPr id="19" name="Straight Connector 22"/>
            <p:cNvCxnSpPr>
              <a:cxnSpLocks noChangeShapeType="1"/>
            </p:cNvCxnSpPr>
            <p:nvPr userDrawn="1"/>
          </p:nvCxnSpPr>
          <p:spPr bwMode="auto">
            <a:xfrm rot="5400000">
              <a:off x="4393304" y="3597062"/>
              <a:ext cx="4041183" cy="1"/>
            </a:xfrm>
            <a:prstGeom prst="line">
              <a:avLst/>
            </a:prstGeom>
            <a:noFill/>
            <a:ln w="6350">
              <a:solidFill>
                <a:srgbClr val="A9A9A9"/>
              </a:solidFill>
              <a:round/>
              <a:headEnd/>
              <a:tailEnd/>
            </a:ln>
          </p:spPr>
        </p:cxnSp>
        <p:cxnSp>
          <p:nvCxnSpPr>
            <p:cNvPr id="20" name="Straight Connector 23"/>
            <p:cNvCxnSpPr>
              <a:cxnSpLocks noChangeShapeType="1"/>
            </p:cNvCxnSpPr>
            <p:nvPr userDrawn="1"/>
          </p:nvCxnSpPr>
          <p:spPr bwMode="auto">
            <a:xfrm rot="5400000">
              <a:off x="5669600" y="3597062"/>
              <a:ext cx="4041183" cy="1"/>
            </a:xfrm>
            <a:prstGeom prst="line">
              <a:avLst/>
            </a:prstGeom>
            <a:noFill/>
            <a:ln w="6350">
              <a:solidFill>
                <a:srgbClr val="A9A9A9"/>
              </a:solidFill>
              <a:round/>
              <a:headEnd/>
              <a:tailEnd/>
            </a:ln>
          </p:spPr>
        </p:cxnSp>
        <p:cxnSp>
          <p:nvCxnSpPr>
            <p:cNvPr id="21" name="Straight Connector 24"/>
            <p:cNvCxnSpPr>
              <a:cxnSpLocks noChangeShapeType="1"/>
            </p:cNvCxnSpPr>
            <p:nvPr userDrawn="1"/>
          </p:nvCxnSpPr>
          <p:spPr bwMode="auto">
            <a:xfrm rot="5400000">
              <a:off x="5244168" y="3597064"/>
              <a:ext cx="4041183" cy="1"/>
            </a:xfrm>
            <a:prstGeom prst="line">
              <a:avLst/>
            </a:prstGeom>
            <a:noFill/>
            <a:ln w="6350">
              <a:solidFill>
                <a:srgbClr val="A9A9A9"/>
              </a:solidFill>
              <a:round/>
              <a:headEnd/>
              <a:tailEnd/>
            </a:ln>
          </p:spPr>
        </p:cxnSp>
        <p:cxnSp>
          <p:nvCxnSpPr>
            <p:cNvPr id="22" name="Straight Connector 25"/>
            <p:cNvCxnSpPr>
              <a:cxnSpLocks noChangeShapeType="1"/>
            </p:cNvCxnSpPr>
            <p:nvPr userDrawn="1"/>
          </p:nvCxnSpPr>
          <p:spPr bwMode="auto">
            <a:xfrm rot="5400000">
              <a:off x="6095032" y="3597065"/>
              <a:ext cx="4041183" cy="1"/>
            </a:xfrm>
            <a:prstGeom prst="line">
              <a:avLst/>
            </a:prstGeom>
            <a:noFill/>
            <a:ln w="6350">
              <a:solidFill>
                <a:srgbClr val="A9A9A9"/>
              </a:solidFill>
              <a:round/>
              <a:headEnd/>
              <a:tailEnd/>
            </a:ln>
          </p:spPr>
        </p:cxnSp>
      </p:grpSp>
      <p:sp>
        <p:nvSpPr>
          <p:cNvPr id="23" name="Rectangle 22"/>
          <p:cNvSpPr/>
          <p:nvPr userDrawn="1"/>
        </p:nvSpPr>
        <p:spPr bwMode="auto">
          <a:xfrm>
            <a:off x="515146" y="2108623"/>
            <a:ext cx="8876188" cy="4627457"/>
          </a:xfrm>
          <a:prstGeom prst="rect">
            <a:avLst/>
          </a:prstGeom>
          <a:noFill/>
          <a:ln w="12700">
            <a:solidFill>
              <a:srgbClr val="A9A9A9"/>
            </a:solidFill>
            <a:miter lim="800000"/>
            <a:headEnd/>
            <a:tailEnd/>
          </a:ln>
        </p:spPr>
        <p:txBody>
          <a:bodyPr lIns="145860" tIns="145860" rIns="243101" bIns="145860" anchor="ctr"/>
          <a:lstStyle/>
          <a:p>
            <a:pPr algn="ctr" eaLnBrk="0" hangingPunct="0">
              <a:lnSpc>
                <a:spcPct val="95000"/>
              </a:lnSpc>
              <a:spcBef>
                <a:spcPct val="50000"/>
              </a:spcBef>
              <a:buClr>
                <a:schemeClr val="accent1"/>
              </a:buClr>
              <a:buFont typeface="Wingdings 2" charset="2"/>
              <a:buNone/>
              <a:defRPr/>
            </a:pPr>
            <a:endParaRPr lang="en-US" b="1">
              <a:solidFill>
                <a:schemeClr val="bg1"/>
              </a:solidFill>
              <a:latin typeface="Arial" charset="0"/>
              <a:ea typeface="+mn-ea"/>
            </a:endParaRPr>
          </a:p>
        </p:txBody>
      </p:sp>
      <p:sp>
        <p:nvSpPr>
          <p:cNvPr id="24" name="Rectangle 23"/>
          <p:cNvSpPr/>
          <p:nvPr userDrawn="1"/>
        </p:nvSpPr>
        <p:spPr bwMode="auto">
          <a:xfrm>
            <a:off x="515149" y="1448329"/>
            <a:ext cx="1861503" cy="660294"/>
          </a:xfrm>
          <a:prstGeom prst="rect">
            <a:avLst/>
          </a:prstGeom>
          <a:solidFill>
            <a:srgbClr val="4D4D4D"/>
          </a:solidFill>
          <a:ln w="12700">
            <a:solidFill>
              <a:srgbClr val="A9A9A9"/>
            </a:solidFill>
            <a:miter lim="800000"/>
            <a:headEnd/>
            <a:tailEnd/>
          </a:ln>
        </p:spPr>
        <p:txBody>
          <a:bodyPr lIns="145860" tIns="145860" rIns="243101" bIns="145860" anchor="ctr"/>
          <a:lstStyle/>
          <a:p>
            <a:pPr algn="ctr" eaLnBrk="0" hangingPunct="0">
              <a:lnSpc>
                <a:spcPct val="95000"/>
              </a:lnSpc>
              <a:spcBef>
                <a:spcPct val="50000"/>
              </a:spcBef>
              <a:buClr>
                <a:schemeClr val="accent1"/>
              </a:buClr>
              <a:buFont typeface="Wingdings 2" charset="2"/>
              <a:buNone/>
              <a:defRPr/>
            </a:pPr>
            <a:endParaRPr lang="en-US" b="1">
              <a:solidFill>
                <a:schemeClr val="bg1"/>
              </a:solidFill>
              <a:latin typeface="Arial" charset="0"/>
              <a:ea typeface="+mn-ea"/>
            </a:endParaRPr>
          </a:p>
        </p:txBody>
      </p:sp>
      <p:cxnSp>
        <p:nvCxnSpPr>
          <p:cNvPr id="25" name="Straight Connector 28"/>
          <p:cNvCxnSpPr>
            <a:cxnSpLocks noChangeShapeType="1"/>
          </p:cNvCxnSpPr>
          <p:nvPr userDrawn="1"/>
        </p:nvCxnSpPr>
        <p:spPr bwMode="auto">
          <a:xfrm>
            <a:off x="520382" y="1448329"/>
            <a:ext cx="1844040" cy="660294"/>
          </a:xfrm>
          <a:prstGeom prst="line">
            <a:avLst/>
          </a:prstGeom>
          <a:noFill/>
          <a:ln w="12700">
            <a:solidFill>
              <a:srgbClr val="A9A9A9"/>
            </a:solidFill>
            <a:round/>
            <a:headEnd/>
            <a:tailEnd/>
          </a:ln>
        </p:spPr>
      </p:cxnSp>
      <p:sp>
        <p:nvSpPr>
          <p:cNvPr id="26" name="Text Placeholder 12"/>
          <p:cNvSpPr>
            <a:spLocks noGrp="1"/>
          </p:cNvSpPr>
          <p:nvPr>
            <p:ph type="body" sz="quarter" idx="28" hasCustomPrompt="1"/>
          </p:nvPr>
        </p:nvSpPr>
        <p:spPr>
          <a:xfrm>
            <a:off x="2375960" y="1453984"/>
            <a:ext cx="7009519" cy="334035"/>
          </a:xfrm>
          <a:prstGeom prst="rect">
            <a:avLst/>
          </a:prstGeom>
          <a:ln w="6350">
            <a:noFill/>
          </a:ln>
        </p:spPr>
        <p:txBody>
          <a:bodyPr lIns="97240" tIns="48620" rIns="97240" bIns="48620" anchor="ctr"/>
          <a:lstStyle>
            <a:lvl1pPr marL="0" indent="0">
              <a:lnSpc>
                <a:spcPct val="100000"/>
              </a:lnSpc>
              <a:spcBef>
                <a:spcPts val="0"/>
              </a:spcBef>
              <a:buFontTx/>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27" name="Text Placeholder 12"/>
          <p:cNvSpPr>
            <a:spLocks noGrp="1"/>
          </p:cNvSpPr>
          <p:nvPr>
            <p:ph type="body" sz="quarter" idx="31" hasCustomPrompt="1"/>
          </p:nvPr>
        </p:nvSpPr>
        <p:spPr>
          <a:xfrm>
            <a:off x="3317734"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28" name="Text Placeholder 12"/>
          <p:cNvSpPr>
            <a:spLocks noGrp="1"/>
          </p:cNvSpPr>
          <p:nvPr>
            <p:ph type="body" sz="quarter" idx="32" hasCustomPrompt="1"/>
          </p:nvPr>
        </p:nvSpPr>
        <p:spPr>
          <a:xfrm>
            <a:off x="3785760"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29" name="Text Placeholder 12"/>
          <p:cNvSpPr>
            <a:spLocks noGrp="1"/>
          </p:cNvSpPr>
          <p:nvPr>
            <p:ph type="body" sz="quarter" idx="33" hasCustomPrompt="1"/>
          </p:nvPr>
        </p:nvSpPr>
        <p:spPr>
          <a:xfrm>
            <a:off x="2381689"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0" name="Text Placeholder 12"/>
          <p:cNvSpPr>
            <a:spLocks noGrp="1"/>
          </p:cNvSpPr>
          <p:nvPr>
            <p:ph type="body" sz="quarter" idx="34" hasCustomPrompt="1"/>
          </p:nvPr>
        </p:nvSpPr>
        <p:spPr>
          <a:xfrm>
            <a:off x="2849709"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1" name="Text Placeholder 12"/>
          <p:cNvSpPr>
            <a:spLocks noGrp="1"/>
          </p:cNvSpPr>
          <p:nvPr>
            <p:ph type="body" sz="quarter" idx="35" hasCustomPrompt="1"/>
          </p:nvPr>
        </p:nvSpPr>
        <p:spPr>
          <a:xfrm>
            <a:off x="5189827"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2" name="Text Placeholder 12"/>
          <p:cNvSpPr>
            <a:spLocks noGrp="1"/>
          </p:cNvSpPr>
          <p:nvPr>
            <p:ph type="body" sz="quarter" idx="36" hasCustomPrompt="1"/>
          </p:nvPr>
        </p:nvSpPr>
        <p:spPr>
          <a:xfrm>
            <a:off x="5657852"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3" name="Text Placeholder 12"/>
          <p:cNvSpPr>
            <a:spLocks noGrp="1"/>
          </p:cNvSpPr>
          <p:nvPr>
            <p:ph type="body" sz="quarter" idx="37" hasCustomPrompt="1"/>
          </p:nvPr>
        </p:nvSpPr>
        <p:spPr>
          <a:xfrm>
            <a:off x="4253780"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4" name="Text Placeholder 12"/>
          <p:cNvSpPr>
            <a:spLocks noGrp="1"/>
          </p:cNvSpPr>
          <p:nvPr>
            <p:ph type="body" sz="quarter" idx="38" hasCustomPrompt="1"/>
          </p:nvPr>
        </p:nvSpPr>
        <p:spPr>
          <a:xfrm>
            <a:off x="4721807"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5" name="Text Placeholder 12"/>
          <p:cNvSpPr>
            <a:spLocks noGrp="1"/>
          </p:cNvSpPr>
          <p:nvPr>
            <p:ph type="body" sz="quarter" idx="39" hasCustomPrompt="1"/>
          </p:nvPr>
        </p:nvSpPr>
        <p:spPr>
          <a:xfrm>
            <a:off x="7061925"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6" name="Text Placeholder 12"/>
          <p:cNvSpPr>
            <a:spLocks noGrp="1"/>
          </p:cNvSpPr>
          <p:nvPr>
            <p:ph type="body" sz="quarter" idx="40" hasCustomPrompt="1"/>
          </p:nvPr>
        </p:nvSpPr>
        <p:spPr>
          <a:xfrm>
            <a:off x="7529945"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7" name="Text Placeholder 12"/>
          <p:cNvSpPr>
            <a:spLocks noGrp="1"/>
          </p:cNvSpPr>
          <p:nvPr>
            <p:ph type="body" sz="quarter" idx="41" hasCustomPrompt="1"/>
          </p:nvPr>
        </p:nvSpPr>
        <p:spPr>
          <a:xfrm>
            <a:off x="6125878"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8" name="Text Placeholder 12"/>
          <p:cNvSpPr>
            <a:spLocks noGrp="1"/>
          </p:cNvSpPr>
          <p:nvPr>
            <p:ph type="body" sz="quarter" idx="42" hasCustomPrompt="1"/>
          </p:nvPr>
        </p:nvSpPr>
        <p:spPr>
          <a:xfrm>
            <a:off x="6593898"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39" name="Text Placeholder 12"/>
          <p:cNvSpPr>
            <a:spLocks noGrp="1"/>
          </p:cNvSpPr>
          <p:nvPr>
            <p:ph type="body" sz="quarter" idx="43" hasCustomPrompt="1"/>
          </p:nvPr>
        </p:nvSpPr>
        <p:spPr>
          <a:xfrm>
            <a:off x="7997970"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0" name="Text Placeholder 12"/>
          <p:cNvSpPr>
            <a:spLocks noGrp="1"/>
          </p:cNvSpPr>
          <p:nvPr>
            <p:ph type="body" sz="quarter" idx="44" hasCustomPrompt="1"/>
          </p:nvPr>
        </p:nvSpPr>
        <p:spPr>
          <a:xfrm>
            <a:off x="8465996"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1" name="Text Placeholder 12"/>
          <p:cNvSpPr>
            <a:spLocks noGrp="1"/>
          </p:cNvSpPr>
          <p:nvPr>
            <p:ph type="body" sz="quarter" idx="45" hasCustomPrompt="1"/>
          </p:nvPr>
        </p:nvSpPr>
        <p:spPr>
          <a:xfrm>
            <a:off x="8934016" y="1784498"/>
            <a:ext cx="456221" cy="334035"/>
          </a:xfrm>
          <a:prstGeom prst="rect">
            <a:avLst/>
          </a:prstGeom>
          <a:ln w="6350">
            <a:noFill/>
          </a:ln>
        </p:spPr>
        <p:txBody>
          <a:bodyPr lIns="97240" tIns="48620" rIns="97240" bIns="48620" anchor="ctr"/>
          <a:lstStyle>
            <a:lvl1pPr marL="0" indent="0" algn="ctr">
              <a:lnSpc>
                <a:spcPct val="100000"/>
              </a:lnSpc>
              <a:spcBef>
                <a:spcPts val="0"/>
              </a:spcBef>
              <a:buNone/>
              <a:defRPr sz="10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3" name="Text Placeholder 12"/>
          <p:cNvSpPr>
            <a:spLocks noGrp="1"/>
          </p:cNvSpPr>
          <p:nvPr>
            <p:ph type="body" sz="quarter" idx="46" hasCustomPrompt="1"/>
          </p:nvPr>
        </p:nvSpPr>
        <p:spPr>
          <a:xfrm>
            <a:off x="602862" y="1754685"/>
            <a:ext cx="710140" cy="317961"/>
          </a:xfrm>
          <a:prstGeom prst="rect">
            <a:avLst/>
          </a:prstGeom>
          <a:ln w="6350">
            <a:noFill/>
          </a:ln>
        </p:spPr>
        <p:txBody>
          <a:bodyPr lIns="0" tIns="0" rIns="0" bIns="0" anchor="ctr"/>
          <a:lstStyle>
            <a:lvl1pPr marL="0" indent="0">
              <a:lnSpc>
                <a:spcPct val="100000"/>
              </a:lnSpc>
              <a:spcBef>
                <a:spcPts val="0"/>
              </a:spcBef>
              <a:buNone/>
              <a:defRPr sz="13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Issues</a:t>
            </a:r>
          </a:p>
        </p:txBody>
      </p:sp>
      <p:sp>
        <p:nvSpPr>
          <p:cNvPr id="44" name="Text Placeholder 12"/>
          <p:cNvSpPr>
            <a:spLocks noGrp="1"/>
          </p:cNvSpPr>
          <p:nvPr>
            <p:ph type="body" sz="quarter" idx="47" hasCustomPrompt="1"/>
          </p:nvPr>
        </p:nvSpPr>
        <p:spPr>
          <a:xfrm>
            <a:off x="1541570" y="1448501"/>
            <a:ext cx="710140" cy="635921"/>
          </a:xfrm>
          <a:prstGeom prst="rect">
            <a:avLst/>
          </a:prstGeom>
          <a:ln w="6350">
            <a:noFill/>
          </a:ln>
        </p:spPr>
        <p:txBody>
          <a:bodyPr lIns="0" tIns="0" rIns="0" bIns="0" anchor="ctr"/>
          <a:lstStyle>
            <a:lvl1pPr marL="0" marR="0" indent="0" algn="r" defTabSz="972403" rtl="0" eaLnBrk="1" fontAlgn="auto" latinLnBrk="0" hangingPunct="1">
              <a:lnSpc>
                <a:spcPts val="1808"/>
              </a:lnSpc>
              <a:spcBef>
                <a:spcPts val="0"/>
              </a:spcBef>
              <a:spcAft>
                <a:spcPts val="0"/>
              </a:spcAft>
              <a:buClrTx/>
              <a:buSzTx/>
              <a:buFont typeface="Arial" pitchFamily="34" charset="0"/>
              <a:buNone/>
              <a:tabLst/>
              <a:defRPr sz="1300" b="1">
                <a:solidFill>
                  <a:schemeClr val="bg1"/>
                </a:solidFill>
              </a:defRPr>
            </a:lvl1pPr>
            <a:lvl2pPr marL="362964" indent="-180638">
              <a:defRPr sz="1100"/>
            </a:lvl2pPr>
            <a:lvl3pPr marL="545288" indent="-182326">
              <a:defRPr sz="1100"/>
            </a:lvl3pPr>
            <a:lvl4pPr marL="725924" indent="-180638">
              <a:defRPr sz="1100"/>
            </a:lvl4pPr>
            <a:lvl5pPr marL="908251" indent="-182326">
              <a:defRPr sz="1100"/>
            </a:lvl5pPr>
          </a:lstStyle>
          <a:p>
            <a:pPr marL="0" marR="0" lvl="0" indent="0" algn="r" defTabSz="972403" rtl="0" eaLnBrk="1" fontAlgn="auto" latinLnBrk="0" hangingPunct="1">
              <a:lnSpc>
                <a:spcPts val="1808"/>
              </a:lnSpc>
              <a:spcBef>
                <a:spcPts val="0"/>
              </a:spcBef>
              <a:spcAft>
                <a:spcPts val="0"/>
              </a:spcAft>
              <a:buClrTx/>
              <a:buSzTx/>
              <a:buFont typeface="Arial" pitchFamily="34" charset="0"/>
              <a:buNone/>
              <a:tabLst/>
              <a:defRPr/>
            </a:pPr>
            <a:r>
              <a:rPr lang="en-US" dirty="0" smtClean="0"/>
              <a:t>Month</a:t>
            </a:r>
          </a:p>
          <a:p>
            <a:pPr lvl="0"/>
            <a:r>
              <a:rPr lang="en-US" dirty="0" smtClean="0"/>
              <a:t>Wk</a:t>
            </a:r>
          </a:p>
        </p:txBody>
      </p:sp>
      <p:sp>
        <p:nvSpPr>
          <p:cNvPr id="47" name="Text Placeholder 12"/>
          <p:cNvSpPr>
            <a:spLocks noGrp="1"/>
          </p:cNvSpPr>
          <p:nvPr>
            <p:ph type="body" sz="quarter" idx="18" hasCustomPrompt="1"/>
          </p:nvPr>
        </p:nvSpPr>
        <p:spPr>
          <a:xfrm>
            <a:off x="586740" y="2159000"/>
            <a:ext cx="1709928" cy="4507992"/>
          </a:xfrm>
          <a:prstGeom prst="rect">
            <a:avLst/>
          </a:prstGeom>
          <a:noFill/>
          <a:ln>
            <a:noFill/>
          </a:ln>
        </p:spPr>
        <p:txBody>
          <a:bodyPr wrap="square" lIns="97240" tIns="48620" rIns="97240" bIns="48620" anchor="t" anchorCtr="0">
            <a:noAutofit/>
          </a:bodyPr>
          <a:lstStyle>
            <a:lvl1pPr marL="184757" indent="-184757" algn="l">
              <a:spcBef>
                <a:spcPts val="212"/>
              </a:spcBef>
              <a:buClr>
                <a:srgbClr val="B01C2E"/>
              </a:buClr>
              <a:buFont typeface="Wingdings" pitchFamily="2" charset="2"/>
              <a:buChar char="§"/>
              <a:defRPr sz="1300" baseline="0"/>
            </a:lvl1pPr>
            <a:lvl2pPr marL="359587" indent="-184015">
              <a:spcBef>
                <a:spcPts val="212"/>
              </a:spcBef>
              <a:buClr>
                <a:srgbClr val="B01C2E"/>
              </a:buClr>
              <a:buFont typeface="Arial" pitchFamily="34" charset="0"/>
              <a:buChar char="•"/>
              <a:tabLst/>
              <a:defRPr sz="1300" baseline="0"/>
            </a:lvl2pPr>
            <a:lvl3pPr marL="534823" indent="-184015">
              <a:spcBef>
                <a:spcPts val="212"/>
              </a:spcBef>
              <a:buClr>
                <a:srgbClr val="B01C2E"/>
              </a:buClr>
              <a:buFont typeface="Arial" pitchFamily="34" charset="0"/>
              <a:buChar char="–"/>
              <a:defRPr sz="1300" baseline="0"/>
            </a:lvl3pPr>
            <a:lvl4pPr marL="729302" indent="-184757">
              <a:spcBef>
                <a:spcPts val="212"/>
              </a:spcBef>
              <a:buClr>
                <a:srgbClr val="B01C2E"/>
              </a:buClr>
              <a:buFont typeface="Arial" pitchFamily="34" charset="0"/>
              <a:buChar char="–"/>
              <a:tabLst/>
              <a:defRPr sz="1300"/>
            </a:lvl4pPr>
            <a:lvl5pPr marL="904334" indent="-184757">
              <a:spcBef>
                <a:spcPts val="212"/>
              </a:spcBef>
              <a:buClr>
                <a:srgbClr val="B01C2E"/>
              </a:buClr>
              <a:buFont typeface="Arial" pitchFamily="34" charset="0"/>
              <a:buChar char="–"/>
              <a:defRPr sz="1300"/>
            </a:lvl5pPr>
          </a:lstStyle>
          <a:p>
            <a:pPr lvl="0"/>
            <a:r>
              <a:rPr lang="en-US" dirty="0" smtClean="0"/>
              <a:t>Level 1</a:t>
            </a:r>
          </a:p>
          <a:p>
            <a:pPr lvl="1"/>
            <a:r>
              <a:rPr lang="en-US" dirty="0" smtClean="0"/>
              <a:t>Level 2</a:t>
            </a:r>
          </a:p>
          <a:p>
            <a:pPr lvl="2"/>
            <a:r>
              <a:rPr lang="en-US" dirty="0" smtClean="0"/>
              <a:t>Level 3</a:t>
            </a:r>
          </a:p>
          <a:p>
            <a:pPr lvl="3"/>
            <a:r>
              <a:rPr lang="en-US" dirty="0" smtClean="0"/>
              <a:t>Level 4</a:t>
            </a:r>
          </a:p>
          <a:p>
            <a:pPr lvl="4"/>
            <a:r>
              <a:rPr lang="en-US" dirty="0" smtClean="0"/>
              <a:t>Level 5</a:t>
            </a:r>
            <a:endParaRPr lang="en-US" dirty="0"/>
          </a:p>
        </p:txBody>
      </p:sp>
      <p:sp>
        <p:nvSpPr>
          <p:cNvPr id="45"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4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48" name="Footer Placeholder 47"/>
          <p:cNvSpPr>
            <a:spLocks noGrp="1"/>
          </p:cNvSpPr>
          <p:nvPr>
            <p:ph type="ftr" sz="quarter" idx="48"/>
          </p:nvPr>
        </p:nvSpPr>
        <p:spPr/>
        <p:txBody>
          <a:bodyPr/>
          <a:lstStyle/>
          <a:p>
            <a:r>
              <a:rPr lang="en-US" smtClean="0"/>
              <a:t>=page#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ant chart or Timeline chart">
    <p:spTree>
      <p:nvGrpSpPr>
        <p:cNvPr id="1" name=""/>
        <p:cNvGrpSpPr/>
        <p:nvPr/>
      </p:nvGrpSpPr>
      <p:grpSpPr>
        <a:xfrm>
          <a:off x="0" y="0"/>
          <a:ext cx="0" cy="0"/>
          <a:chOff x="0" y="0"/>
          <a:chExt cx="0" cy="0"/>
        </a:xfrm>
      </p:grpSpPr>
      <p:sp>
        <p:nvSpPr>
          <p:cNvPr id="9" name="Rectangle 8"/>
          <p:cNvSpPr/>
          <p:nvPr userDrawn="1"/>
        </p:nvSpPr>
        <p:spPr bwMode="auto">
          <a:xfrm>
            <a:off x="1711325" y="2072641"/>
            <a:ext cx="7844155" cy="430002"/>
          </a:xfrm>
          <a:prstGeom prst="rect">
            <a:avLst/>
          </a:prstGeom>
          <a:solidFill>
            <a:srgbClr val="D9D9D9"/>
          </a:soli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sp>
        <p:nvSpPr>
          <p:cNvPr id="32" name="Rectangle 31"/>
          <p:cNvSpPr/>
          <p:nvPr userDrawn="1"/>
        </p:nvSpPr>
        <p:spPr bwMode="auto">
          <a:xfrm>
            <a:off x="492446" y="2481051"/>
            <a:ext cx="1208405" cy="3726074"/>
          </a:xfrm>
          <a:prstGeom prst="rect">
            <a:avLst/>
          </a:prstGeom>
          <a:solidFill>
            <a:srgbClr val="D9D9D9"/>
          </a:solidFill>
          <a:ln w="9525" cap="flat" cmpd="sng" algn="ctr">
            <a:no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grpSp>
        <p:nvGrpSpPr>
          <p:cNvPr id="2" name="Group 84"/>
          <p:cNvGrpSpPr>
            <a:grpSpLocks/>
          </p:cNvGrpSpPr>
          <p:nvPr userDrawn="1"/>
        </p:nvGrpSpPr>
        <p:grpSpPr bwMode="auto">
          <a:xfrm>
            <a:off x="487204" y="2061846"/>
            <a:ext cx="9057798" cy="4145280"/>
            <a:chOff x="443344" y="1819866"/>
            <a:chExt cx="8234523" cy="3657600"/>
          </a:xfrm>
        </p:grpSpPr>
        <p:grpSp>
          <p:nvGrpSpPr>
            <p:cNvPr id="3" name="Group 83"/>
            <p:cNvGrpSpPr>
              <a:grpSpLocks/>
            </p:cNvGrpSpPr>
            <p:nvPr userDrawn="1"/>
          </p:nvGrpSpPr>
          <p:grpSpPr bwMode="auto">
            <a:xfrm>
              <a:off x="443344" y="2565862"/>
              <a:ext cx="8229600" cy="2556366"/>
              <a:chOff x="443344" y="2565862"/>
              <a:chExt cx="8229600" cy="2556366"/>
            </a:xfrm>
          </p:grpSpPr>
          <p:cxnSp>
            <p:nvCxnSpPr>
              <p:cNvPr id="24" name="Straight Connector 27"/>
              <p:cNvCxnSpPr>
                <a:cxnSpLocks noChangeShapeType="1"/>
              </p:cNvCxnSpPr>
              <p:nvPr userDrawn="1"/>
            </p:nvCxnSpPr>
            <p:spPr bwMode="auto">
              <a:xfrm>
                <a:off x="443344" y="5120640"/>
                <a:ext cx="8229600" cy="1588"/>
              </a:xfrm>
              <a:prstGeom prst="line">
                <a:avLst/>
              </a:prstGeom>
              <a:noFill/>
              <a:ln w="6350">
                <a:solidFill>
                  <a:srgbClr val="666666"/>
                </a:solidFill>
                <a:round/>
                <a:headEnd/>
                <a:tailEnd/>
              </a:ln>
            </p:spPr>
          </p:cxnSp>
          <p:cxnSp>
            <p:nvCxnSpPr>
              <p:cNvPr id="25" name="Straight Connector 28"/>
              <p:cNvCxnSpPr>
                <a:cxnSpLocks noChangeShapeType="1"/>
              </p:cNvCxnSpPr>
              <p:nvPr userDrawn="1"/>
            </p:nvCxnSpPr>
            <p:spPr bwMode="auto">
              <a:xfrm>
                <a:off x="443344" y="4754880"/>
                <a:ext cx="8229600" cy="1588"/>
              </a:xfrm>
              <a:prstGeom prst="line">
                <a:avLst/>
              </a:prstGeom>
              <a:noFill/>
              <a:ln w="6350">
                <a:solidFill>
                  <a:srgbClr val="666666"/>
                </a:solidFill>
                <a:round/>
                <a:headEnd/>
                <a:tailEnd/>
              </a:ln>
            </p:spPr>
          </p:cxnSp>
          <p:cxnSp>
            <p:nvCxnSpPr>
              <p:cNvPr id="26" name="Straight Connector 29"/>
              <p:cNvCxnSpPr>
                <a:cxnSpLocks noChangeShapeType="1"/>
              </p:cNvCxnSpPr>
              <p:nvPr userDrawn="1"/>
            </p:nvCxnSpPr>
            <p:spPr bwMode="auto">
              <a:xfrm>
                <a:off x="443344" y="4389120"/>
                <a:ext cx="8229600" cy="1588"/>
              </a:xfrm>
              <a:prstGeom prst="line">
                <a:avLst/>
              </a:prstGeom>
              <a:noFill/>
              <a:ln w="6350">
                <a:solidFill>
                  <a:srgbClr val="666666"/>
                </a:solidFill>
                <a:round/>
                <a:headEnd/>
                <a:tailEnd/>
              </a:ln>
            </p:spPr>
          </p:cxnSp>
          <p:cxnSp>
            <p:nvCxnSpPr>
              <p:cNvPr id="27" name="Straight Connector 30"/>
              <p:cNvCxnSpPr>
                <a:cxnSpLocks noChangeShapeType="1"/>
              </p:cNvCxnSpPr>
              <p:nvPr userDrawn="1"/>
            </p:nvCxnSpPr>
            <p:spPr bwMode="auto">
              <a:xfrm>
                <a:off x="443344" y="4028902"/>
                <a:ext cx="8229600" cy="1588"/>
              </a:xfrm>
              <a:prstGeom prst="line">
                <a:avLst/>
              </a:prstGeom>
              <a:noFill/>
              <a:ln w="6350">
                <a:solidFill>
                  <a:srgbClr val="666666"/>
                </a:solidFill>
                <a:round/>
                <a:headEnd/>
                <a:tailEnd/>
              </a:ln>
            </p:spPr>
          </p:cxnSp>
          <p:cxnSp>
            <p:nvCxnSpPr>
              <p:cNvPr id="28" name="Straight Connector 31"/>
              <p:cNvCxnSpPr>
                <a:cxnSpLocks noChangeShapeType="1"/>
              </p:cNvCxnSpPr>
              <p:nvPr userDrawn="1"/>
            </p:nvCxnSpPr>
            <p:spPr bwMode="auto">
              <a:xfrm>
                <a:off x="443344" y="3663142"/>
                <a:ext cx="8229600" cy="1588"/>
              </a:xfrm>
              <a:prstGeom prst="line">
                <a:avLst/>
              </a:prstGeom>
              <a:noFill/>
              <a:ln w="6350">
                <a:solidFill>
                  <a:srgbClr val="666666"/>
                </a:solidFill>
                <a:round/>
                <a:headEnd/>
                <a:tailEnd/>
              </a:ln>
            </p:spPr>
          </p:cxnSp>
          <p:cxnSp>
            <p:nvCxnSpPr>
              <p:cNvPr id="29" name="Straight Connector 32"/>
              <p:cNvCxnSpPr>
                <a:cxnSpLocks noChangeShapeType="1"/>
              </p:cNvCxnSpPr>
              <p:nvPr userDrawn="1"/>
            </p:nvCxnSpPr>
            <p:spPr bwMode="auto">
              <a:xfrm>
                <a:off x="443344" y="3302924"/>
                <a:ext cx="8229600" cy="1588"/>
              </a:xfrm>
              <a:prstGeom prst="line">
                <a:avLst/>
              </a:prstGeom>
              <a:noFill/>
              <a:ln w="6350">
                <a:solidFill>
                  <a:srgbClr val="666666"/>
                </a:solidFill>
                <a:round/>
                <a:headEnd/>
                <a:tailEnd/>
              </a:ln>
            </p:spPr>
          </p:cxnSp>
          <p:cxnSp>
            <p:nvCxnSpPr>
              <p:cNvPr id="30" name="Straight Connector 33"/>
              <p:cNvCxnSpPr>
                <a:cxnSpLocks noChangeShapeType="1"/>
              </p:cNvCxnSpPr>
              <p:nvPr userDrawn="1"/>
            </p:nvCxnSpPr>
            <p:spPr bwMode="auto">
              <a:xfrm>
                <a:off x="443344" y="2926080"/>
                <a:ext cx="8229600" cy="1588"/>
              </a:xfrm>
              <a:prstGeom prst="line">
                <a:avLst/>
              </a:prstGeom>
              <a:noFill/>
              <a:ln w="6350">
                <a:solidFill>
                  <a:srgbClr val="666666"/>
                </a:solidFill>
                <a:round/>
                <a:headEnd/>
                <a:tailEnd/>
              </a:ln>
            </p:spPr>
          </p:cxnSp>
          <p:cxnSp>
            <p:nvCxnSpPr>
              <p:cNvPr id="31" name="Straight Connector 34"/>
              <p:cNvCxnSpPr>
                <a:cxnSpLocks noChangeShapeType="1"/>
              </p:cNvCxnSpPr>
              <p:nvPr userDrawn="1"/>
            </p:nvCxnSpPr>
            <p:spPr bwMode="auto">
              <a:xfrm>
                <a:off x="443344" y="2565862"/>
                <a:ext cx="8229600" cy="1588"/>
              </a:xfrm>
              <a:prstGeom prst="line">
                <a:avLst/>
              </a:prstGeom>
              <a:noFill/>
              <a:ln w="6350">
                <a:solidFill>
                  <a:srgbClr val="666666"/>
                </a:solidFill>
                <a:round/>
                <a:headEnd/>
                <a:tailEnd/>
              </a:ln>
            </p:spPr>
          </p:cxnSp>
        </p:grpSp>
        <p:grpSp>
          <p:nvGrpSpPr>
            <p:cNvPr id="4" name="Group 82"/>
            <p:cNvGrpSpPr>
              <a:grpSpLocks/>
            </p:cNvGrpSpPr>
            <p:nvPr userDrawn="1"/>
          </p:nvGrpSpPr>
          <p:grpSpPr bwMode="auto">
            <a:xfrm>
              <a:off x="2202964" y="1819866"/>
              <a:ext cx="6474903" cy="3657600"/>
              <a:chOff x="2202964" y="1819866"/>
              <a:chExt cx="6474903" cy="3657600"/>
            </a:xfrm>
          </p:grpSpPr>
          <p:cxnSp>
            <p:nvCxnSpPr>
              <p:cNvPr id="13" name="Straight Connector 16"/>
              <p:cNvCxnSpPr>
                <a:cxnSpLocks noChangeShapeType="1"/>
              </p:cNvCxnSpPr>
              <p:nvPr userDrawn="1"/>
            </p:nvCxnSpPr>
            <p:spPr bwMode="auto">
              <a:xfrm rot="5400000">
                <a:off x="374958" y="3647872"/>
                <a:ext cx="3657600" cy="1588"/>
              </a:xfrm>
              <a:prstGeom prst="line">
                <a:avLst/>
              </a:prstGeom>
              <a:noFill/>
              <a:ln w="6350">
                <a:solidFill>
                  <a:srgbClr val="A9A9A9"/>
                </a:solidFill>
                <a:round/>
                <a:headEnd/>
                <a:tailEnd/>
              </a:ln>
            </p:spPr>
          </p:cxnSp>
          <p:cxnSp>
            <p:nvCxnSpPr>
              <p:cNvPr id="14" name="Straight Connector 17"/>
              <p:cNvCxnSpPr>
                <a:cxnSpLocks noChangeShapeType="1"/>
              </p:cNvCxnSpPr>
              <p:nvPr userDrawn="1"/>
            </p:nvCxnSpPr>
            <p:spPr bwMode="auto">
              <a:xfrm rot="5400000">
                <a:off x="1022290" y="3647872"/>
                <a:ext cx="3657600" cy="1588"/>
              </a:xfrm>
              <a:prstGeom prst="line">
                <a:avLst/>
              </a:prstGeom>
              <a:noFill/>
              <a:ln w="6350">
                <a:solidFill>
                  <a:srgbClr val="A9A9A9"/>
                </a:solidFill>
                <a:round/>
                <a:headEnd/>
                <a:tailEnd/>
              </a:ln>
            </p:spPr>
          </p:cxnSp>
          <p:cxnSp>
            <p:nvCxnSpPr>
              <p:cNvPr id="15" name="Straight Connector 18"/>
              <p:cNvCxnSpPr>
                <a:cxnSpLocks noChangeShapeType="1"/>
              </p:cNvCxnSpPr>
              <p:nvPr userDrawn="1"/>
            </p:nvCxnSpPr>
            <p:spPr bwMode="auto">
              <a:xfrm rot="5400000">
                <a:off x="1669622" y="3647872"/>
                <a:ext cx="3657600" cy="1588"/>
              </a:xfrm>
              <a:prstGeom prst="line">
                <a:avLst/>
              </a:prstGeom>
              <a:noFill/>
              <a:ln w="6350">
                <a:solidFill>
                  <a:srgbClr val="A9A9A9"/>
                </a:solidFill>
                <a:round/>
                <a:headEnd/>
                <a:tailEnd/>
              </a:ln>
            </p:spPr>
          </p:cxnSp>
          <p:cxnSp>
            <p:nvCxnSpPr>
              <p:cNvPr id="16" name="Straight Connector 19"/>
              <p:cNvCxnSpPr>
                <a:cxnSpLocks noChangeShapeType="1"/>
              </p:cNvCxnSpPr>
              <p:nvPr userDrawn="1"/>
            </p:nvCxnSpPr>
            <p:spPr bwMode="auto">
              <a:xfrm rot="5400000">
                <a:off x="2316954" y="3647872"/>
                <a:ext cx="3657600" cy="1588"/>
              </a:xfrm>
              <a:prstGeom prst="line">
                <a:avLst/>
              </a:prstGeom>
              <a:noFill/>
              <a:ln w="6350">
                <a:solidFill>
                  <a:srgbClr val="A9A9A9"/>
                </a:solidFill>
                <a:round/>
                <a:headEnd/>
                <a:tailEnd/>
              </a:ln>
            </p:spPr>
          </p:cxnSp>
          <p:cxnSp>
            <p:nvCxnSpPr>
              <p:cNvPr id="17" name="Straight Connector 20"/>
              <p:cNvCxnSpPr>
                <a:cxnSpLocks noChangeShapeType="1"/>
              </p:cNvCxnSpPr>
              <p:nvPr userDrawn="1"/>
            </p:nvCxnSpPr>
            <p:spPr bwMode="auto">
              <a:xfrm rot="5400000">
                <a:off x="2964286" y="3647872"/>
                <a:ext cx="3657600" cy="1588"/>
              </a:xfrm>
              <a:prstGeom prst="line">
                <a:avLst/>
              </a:prstGeom>
              <a:noFill/>
              <a:ln w="6350">
                <a:solidFill>
                  <a:srgbClr val="A9A9A9"/>
                </a:solidFill>
                <a:round/>
                <a:headEnd/>
                <a:tailEnd/>
              </a:ln>
            </p:spPr>
          </p:cxnSp>
          <p:cxnSp>
            <p:nvCxnSpPr>
              <p:cNvPr id="18" name="Straight Connector 21"/>
              <p:cNvCxnSpPr>
                <a:cxnSpLocks noChangeShapeType="1"/>
              </p:cNvCxnSpPr>
              <p:nvPr userDrawn="1"/>
            </p:nvCxnSpPr>
            <p:spPr bwMode="auto">
              <a:xfrm rot="5400000">
                <a:off x="3611618" y="3647872"/>
                <a:ext cx="3657600" cy="1588"/>
              </a:xfrm>
              <a:prstGeom prst="line">
                <a:avLst/>
              </a:prstGeom>
              <a:noFill/>
              <a:ln w="6350">
                <a:solidFill>
                  <a:srgbClr val="A9A9A9"/>
                </a:solidFill>
                <a:round/>
                <a:headEnd/>
                <a:tailEnd/>
              </a:ln>
            </p:spPr>
          </p:cxnSp>
          <p:cxnSp>
            <p:nvCxnSpPr>
              <p:cNvPr id="19" name="Straight Connector 22"/>
              <p:cNvCxnSpPr>
                <a:cxnSpLocks noChangeShapeType="1"/>
              </p:cNvCxnSpPr>
              <p:nvPr userDrawn="1"/>
            </p:nvCxnSpPr>
            <p:spPr bwMode="auto">
              <a:xfrm rot="5400000">
                <a:off x="4258950" y="3647872"/>
                <a:ext cx="3657600" cy="1588"/>
              </a:xfrm>
              <a:prstGeom prst="line">
                <a:avLst/>
              </a:prstGeom>
              <a:noFill/>
              <a:ln w="6350">
                <a:solidFill>
                  <a:srgbClr val="A9A9A9"/>
                </a:solidFill>
                <a:round/>
                <a:headEnd/>
                <a:tailEnd/>
              </a:ln>
            </p:spPr>
          </p:cxnSp>
          <p:cxnSp>
            <p:nvCxnSpPr>
              <p:cNvPr id="20" name="Straight Connector 23"/>
              <p:cNvCxnSpPr>
                <a:cxnSpLocks noChangeShapeType="1"/>
              </p:cNvCxnSpPr>
              <p:nvPr userDrawn="1"/>
            </p:nvCxnSpPr>
            <p:spPr bwMode="auto">
              <a:xfrm rot="5400000">
                <a:off x="4906282" y="3647872"/>
                <a:ext cx="3657600" cy="1588"/>
              </a:xfrm>
              <a:prstGeom prst="line">
                <a:avLst/>
              </a:prstGeom>
              <a:noFill/>
              <a:ln w="6350">
                <a:solidFill>
                  <a:srgbClr val="A9A9A9"/>
                </a:solidFill>
                <a:round/>
                <a:headEnd/>
                <a:tailEnd/>
              </a:ln>
            </p:spPr>
          </p:cxnSp>
          <p:cxnSp>
            <p:nvCxnSpPr>
              <p:cNvPr id="21" name="Straight Connector 24"/>
              <p:cNvCxnSpPr>
                <a:cxnSpLocks noChangeShapeType="1"/>
              </p:cNvCxnSpPr>
              <p:nvPr userDrawn="1"/>
            </p:nvCxnSpPr>
            <p:spPr bwMode="auto">
              <a:xfrm rot="5400000">
                <a:off x="5553614" y="3647872"/>
                <a:ext cx="3657600" cy="1588"/>
              </a:xfrm>
              <a:prstGeom prst="line">
                <a:avLst/>
              </a:prstGeom>
              <a:noFill/>
              <a:ln w="6350">
                <a:solidFill>
                  <a:srgbClr val="A9A9A9"/>
                </a:solidFill>
                <a:round/>
                <a:headEnd/>
                <a:tailEnd/>
              </a:ln>
            </p:spPr>
          </p:cxnSp>
          <p:cxnSp>
            <p:nvCxnSpPr>
              <p:cNvPr id="22" name="Straight Connector 25"/>
              <p:cNvCxnSpPr>
                <a:cxnSpLocks noChangeShapeType="1"/>
              </p:cNvCxnSpPr>
              <p:nvPr userDrawn="1"/>
            </p:nvCxnSpPr>
            <p:spPr bwMode="auto">
              <a:xfrm rot="5400000">
                <a:off x="6200946" y="3647872"/>
                <a:ext cx="3657600" cy="1588"/>
              </a:xfrm>
              <a:prstGeom prst="line">
                <a:avLst/>
              </a:prstGeom>
              <a:noFill/>
              <a:ln w="6350">
                <a:solidFill>
                  <a:srgbClr val="A9A9A9"/>
                </a:solidFill>
                <a:round/>
                <a:headEnd/>
                <a:tailEnd/>
              </a:ln>
            </p:spPr>
          </p:cxnSp>
          <p:cxnSp>
            <p:nvCxnSpPr>
              <p:cNvPr id="23" name="Straight Connector 26"/>
              <p:cNvCxnSpPr>
                <a:cxnSpLocks noChangeShapeType="1"/>
              </p:cNvCxnSpPr>
              <p:nvPr userDrawn="1"/>
            </p:nvCxnSpPr>
            <p:spPr bwMode="auto">
              <a:xfrm rot="5400000">
                <a:off x="6848273" y="3647872"/>
                <a:ext cx="3657600" cy="1588"/>
              </a:xfrm>
              <a:prstGeom prst="line">
                <a:avLst/>
              </a:prstGeom>
              <a:noFill/>
              <a:ln w="6350">
                <a:solidFill>
                  <a:srgbClr val="A9A9A9"/>
                </a:solidFill>
                <a:round/>
                <a:headEnd/>
                <a:tailEnd/>
              </a:ln>
            </p:spPr>
          </p:cxnSp>
        </p:grpSp>
      </p:grpSp>
      <p:sp>
        <p:nvSpPr>
          <p:cNvPr id="33" name="TextBox 32"/>
          <p:cNvSpPr txBox="1"/>
          <p:nvPr userDrawn="1"/>
        </p:nvSpPr>
        <p:spPr>
          <a:xfrm>
            <a:off x="564044" y="1775781"/>
            <a:ext cx="972661" cy="205106"/>
          </a:xfrm>
          <a:prstGeom prst="rect">
            <a:avLst/>
          </a:prstGeom>
          <a:noFill/>
        </p:spPr>
        <p:txBody>
          <a:bodyPr wrap="none" lIns="0" tIns="0" rIns="0" bIns="0"/>
          <a:lstStyle/>
          <a:p>
            <a:pPr eaLnBrk="0" hangingPunct="0">
              <a:lnSpc>
                <a:spcPts val="1489"/>
              </a:lnSpc>
              <a:spcBef>
                <a:spcPts val="1595"/>
              </a:spcBef>
              <a:buClr>
                <a:schemeClr val="accent1"/>
              </a:buClr>
              <a:buFont typeface="Wingdings 2" charset="2"/>
              <a:buNone/>
              <a:defRPr/>
            </a:pPr>
            <a:r>
              <a:rPr lang="en-US" sz="800" b="1" dirty="0">
                <a:solidFill>
                  <a:srgbClr val="000000"/>
                </a:solidFill>
                <a:latin typeface="Arial" charset="0"/>
              </a:rPr>
              <a:t>WEEK NUMBER</a:t>
            </a:r>
          </a:p>
        </p:txBody>
      </p:sp>
      <p:sp>
        <p:nvSpPr>
          <p:cNvPr id="34" name="TextBox 33"/>
          <p:cNvSpPr txBox="1"/>
          <p:nvPr userDrawn="1"/>
        </p:nvSpPr>
        <p:spPr>
          <a:xfrm>
            <a:off x="564044" y="2198582"/>
            <a:ext cx="972661" cy="203306"/>
          </a:xfrm>
          <a:prstGeom prst="rect">
            <a:avLst/>
          </a:prstGeom>
          <a:noFill/>
        </p:spPr>
        <p:txBody>
          <a:bodyPr wrap="none" lIns="0" tIns="0" rIns="0" bIns="0"/>
          <a:lstStyle/>
          <a:p>
            <a:pPr eaLnBrk="0" hangingPunct="0">
              <a:lnSpc>
                <a:spcPts val="1489"/>
              </a:lnSpc>
              <a:spcBef>
                <a:spcPts val="1595"/>
              </a:spcBef>
              <a:buClr>
                <a:schemeClr val="accent1"/>
              </a:buClr>
              <a:buFont typeface="Wingdings 2" charset="2"/>
              <a:buNone/>
              <a:defRPr/>
            </a:pPr>
            <a:r>
              <a:rPr lang="en-US" sz="800" b="1" dirty="0">
                <a:solidFill>
                  <a:srgbClr val="000000"/>
                </a:solidFill>
                <a:latin typeface="Arial" charset="0"/>
              </a:rPr>
              <a:t>STARTS ON</a:t>
            </a:r>
          </a:p>
        </p:txBody>
      </p:sp>
      <p:cxnSp>
        <p:nvCxnSpPr>
          <p:cNvPr id="35" name="Straight Connector 39"/>
          <p:cNvCxnSpPr>
            <a:cxnSpLocks noChangeShapeType="1"/>
          </p:cNvCxnSpPr>
          <p:nvPr userDrawn="1"/>
        </p:nvCxnSpPr>
        <p:spPr bwMode="auto">
          <a:xfrm>
            <a:off x="487204" y="2493651"/>
            <a:ext cx="9052560" cy="1799"/>
          </a:xfrm>
          <a:prstGeom prst="line">
            <a:avLst/>
          </a:prstGeom>
          <a:noFill/>
          <a:ln w="19050">
            <a:solidFill>
              <a:srgbClr val="666666"/>
            </a:solidFill>
            <a:round/>
            <a:headEnd/>
            <a:tailEnd/>
          </a:ln>
        </p:spPr>
      </p:cxnSp>
      <p:cxnSp>
        <p:nvCxnSpPr>
          <p:cNvPr id="36" name="Straight Connector 40"/>
          <p:cNvCxnSpPr>
            <a:cxnSpLocks noChangeShapeType="1"/>
          </p:cNvCxnSpPr>
          <p:nvPr userDrawn="1"/>
        </p:nvCxnSpPr>
        <p:spPr bwMode="auto">
          <a:xfrm>
            <a:off x="487204" y="6217925"/>
            <a:ext cx="9052560" cy="1799"/>
          </a:xfrm>
          <a:prstGeom prst="line">
            <a:avLst/>
          </a:prstGeom>
          <a:noFill/>
          <a:ln w="19050">
            <a:solidFill>
              <a:srgbClr val="666666"/>
            </a:solidFill>
            <a:round/>
            <a:headEnd/>
            <a:tailEnd/>
          </a:ln>
        </p:spPr>
      </p:cxnSp>
      <p:sp>
        <p:nvSpPr>
          <p:cNvPr id="37" name="Freeform 36"/>
          <p:cNvSpPr/>
          <p:nvPr userDrawn="1"/>
        </p:nvSpPr>
        <p:spPr bwMode="auto">
          <a:xfrm>
            <a:off x="1711329" y="1664237"/>
            <a:ext cx="7812723" cy="4564485"/>
          </a:xfrm>
          <a:custGeom>
            <a:avLst/>
            <a:gdLst>
              <a:gd name="connsiteX0" fmla="*/ 0 w 7101191"/>
              <a:gd name="connsiteY0" fmla="*/ 4027251 h 4027251"/>
              <a:gd name="connsiteX1" fmla="*/ 0 w 7101191"/>
              <a:gd name="connsiteY1" fmla="*/ 0 h 4027251"/>
              <a:gd name="connsiteX2" fmla="*/ 7101191 w 7101191"/>
              <a:gd name="connsiteY2" fmla="*/ 0 h 4027251"/>
            </a:gdLst>
            <a:ahLst/>
            <a:cxnLst>
              <a:cxn ang="0">
                <a:pos x="connsiteX0" y="connsiteY0"/>
              </a:cxn>
              <a:cxn ang="0">
                <a:pos x="connsiteX1" y="connsiteY1"/>
              </a:cxn>
              <a:cxn ang="0">
                <a:pos x="connsiteX2" y="connsiteY2"/>
              </a:cxn>
            </a:cxnLst>
            <a:rect l="l" t="t" r="r" b="b"/>
            <a:pathLst>
              <a:path w="7101191" h="4027251">
                <a:moveTo>
                  <a:pt x="0" y="4027251"/>
                </a:moveTo>
                <a:lnTo>
                  <a:pt x="0" y="0"/>
                </a:lnTo>
                <a:lnTo>
                  <a:pt x="7101191" y="0"/>
                </a:lnTo>
              </a:path>
            </a:pathLst>
          </a:custGeom>
          <a:noFill/>
          <a:ln w="19050" cap="flat" cmpd="sng" algn="ctr">
            <a:solidFill>
              <a:srgbClr val="666666"/>
            </a:solidFill>
            <a:prstDash val="solid"/>
            <a:round/>
            <a:headEnd type="none" w="med" len="med"/>
            <a:tailEnd type="none" w="med" len="med"/>
          </a:ln>
          <a:effectLst/>
        </p:spPr>
        <p:txBody>
          <a:bodyPr lIns="97240" tIns="48620" rIns="97240" bIns="48620"/>
          <a:lstStyle/>
          <a:p>
            <a:pPr eaLnBrk="0" hangingPunct="0">
              <a:defRPr/>
            </a:pPr>
            <a:endParaRPr lang="en-US">
              <a:ea typeface="+mn-ea"/>
            </a:endParaRPr>
          </a:p>
        </p:txBody>
      </p:sp>
      <p:cxnSp>
        <p:nvCxnSpPr>
          <p:cNvPr id="38" name="Straight Connector 42"/>
          <p:cNvCxnSpPr>
            <a:cxnSpLocks noChangeShapeType="1"/>
          </p:cNvCxnSpPr>
          <p:nvPr userDrawn="1"/>
        </p:nvCxnSpPr>
        <p:spPr bwMode="auto">
          <a:xfrm>
            <a:off x="1700848" y="2072639"/>
            <a:ext cx="714146" cy="259080"/>
          </a:xfrm>
          <a:prstGeom prst="line">
            <a:avLst/>
          </a:prstGeom>
          <a:noFill/>
          <a:ln w="19050">
            <a:solidFill>
              <a:srgbClr val="666666"/>
            </a:solidFill>
            <a:round/>
            <a:headEnd/>
            <a:tailEnd/>
          </a:ln>
        </p:spPr>
      </p:cxnSp>
      <p:sp>
        <p:nvSpPr>
          <p:cNvPr id="39" name="Text Placeholder 12"/>
          <p:cNvSpPr>
            <a:spLocks noGrp="1"/>
          </p:cNvSpPr>
          <p:nvPr>
            <p:ph type="body" sz="quarter" idx="33" hasCustomPrompt="1"/>
          </p:nvPr>
        </p:nvSpPr>
        <p:spPr>
          <a:xfrm>
            <a:off x="1700851" y="2080588"/>
            <a:ext cx="710503"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0" name="Text Placeholder 12"/>
          <p:cNvSpPr>
            <a:spLocks noGrp="1"/>
          </p:cNvSpPr>
          <p:nvPr>
            <p:ph type="body" sz="quarter" idx="34" hasCustomPrompt="1"/>
          </p:nvPr>
        </p:nvSpPr>
        <p:spPr>
          <a:xfrm>
            <a:off x="2423648" y="2080588"/>
            <a:ext cx="711578"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1" name="Text Placeholder 12"/>
          <p:cNvSpPr>
            <a:spLocks noGrp="1"/>
          </p:cNvSpPr>
          <p:nvPr>
            <p:ph type="body" sz="quarter" idx="35" hasCustomPrompt="1"/>
          </p:nvPr>
        </p:nvSpPr>
        <p:spPr>
          <a:xfrm>
            <a:off x="3135228" y="2080588"/>
            <a:ext cx="716929"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2" name="Text Placeholder 12"/>
          <p:cNvSpPr>
            <a:spLocks noGrp="1"/>
          </p:cNvSpPr>
          <p:nvPr>
            <p:ph type="body" sz="quarter" idx="36" hasCustomPrompt="1"/>
          </p:nvPr>
        </p:nvSpPr>
        <p:spPr>
          <a:xfrm>
            <a:off x="3846802" y="2080588"/>
            <a:ext cx="706229"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3" name="Text Placeholder 12"/>
          <p:cNvSpPr>
            <a:spLocks noGrp="1"/>
          </p:cNvSpPr>
          <p:nvPr>
            <p:ph type="body" sz="quarter" idx="37" hasCustomPrompt="1"/>
          </p:nvPr>
        </p:nvSpPr>
        <p:spPr>
          <a:xfrm>
            <a:off x="4553030" y="2080588"/>
            <a:ext cx="714146"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4" name="Text Placeholder 12"/>
          <p:cNvSpPr>
            <a:spLocks noGrp="1"/>
          </p:cNvSpPr>
          <p:nvPr>
            <p:ph type="body" sz="quarter" idx="38" hasCustomPrompt="1"/>
          </p:nvPr>
        </p:nvSpPr>
        <p:spPr>
          <a:xfrm>
            <a:off x="5275310" y="2080588"/>
            <a:ext cx="714146"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5" name="Text Placeholder 12"/>
          <p:cNvSpPr>
            <a:spLocks noGrp="1"/>
          </p:cNvSpPr>
          <p:nvPr>
            <p:ph type="body" sz="quarter" idx="39" hasCustomPrompt="1"/>
          </p:nvPr>
        </p:nvSpPr>
        <p:spPr>
          <a:xfrm>
            <a:off x="5981536" y="2080588"/>
            <a:ext cx="714146"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6" name="Text Placeholder 12"/>
          <p:cNvSpPr>
            <a:spLocks noGrp="1"/>
          </p:cNvSpPr>
          <p:nvPr>
            <p:ph type="body" sz="quarter" idx="40" hasCustomPrompt="1"/>
          </p:nvPr>
        </p:nvSpPr>
        <p:spPr>
          <a:xfrm>
            <a:off x="6693115" y="2080588"/>
            <a:ext cx="716929"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7" name="Text Placeholder 12"/>
          <p:cNvSpPr>
            <a:spLocks noGrp="1"/>
          </p:cNvSpPr>
          <p:nvPr>
            <p:ph type="body" sz="quarter" idx="41" hasCustomPrompt="1"/>
          </p:nvPr>
        </p:nvSpPr>
        <p:spPr>
          <a:xfrm>
            <a:off x="7404694" y="2080588"/>
            <a:ext cx="711579"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8" name="Text Placeholder 12"/>
          <p:cNvSpPr>
            <a:spLocks noGrp="1"/>
          </p:cNvSpPr>
          <p:nvPr>
            <p:ph type="body" sz="quarter" idx="42" hasCustomPrompt="1"/>
          </p:nvPr>
        </p:nvSpPr>
        <p:spPr>
          <a:xfrm>
            <a:off x="8121621" y="2080588"/>
            <a:ext cx="714146"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49" name="Text Placeholder 12"/>
          <p:cNvSpPr>
            <a:spLocks noGrp="1"/>
          </p:cNvSpPr>
          <p:nvPr>
            <p:ph type="body" sz="quarter" idx="43" hasCustomPrompt="1"/>
          </p:nvPr>
        </p:nvSpPr>
        <p:spPr>
          <a:xfrm>
            <a:off x="8827851" y="2080588"/>
            <a:ext cx="718486" cy="402026"/>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0" name="Text Placeholder 12"/>
          <p:cNvSpPr>
            <a:spLocks noGrp="1"/>
          </p:cNvSpPr>
          <p:nvPr>
            <p:ph type="body" sz="quarter" idx="45" hasCustomPrompt="1"/>
          </p:nvPr>
        </p:nvSpPr>
        <p:spPr>
          <a:xfrm>
            <a:off x="516162" y="2527628"/>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1" name="Text Placeholder 12"/>
          <p:cNvSpPr>
            <a:spLocks noGrp="1"/>
          </p:cNvSpPr>
          <p:nvPr>
            <p:ph type="body" sz="quarter" idx="46" hasCustomPrompt="1"/>
          </p:nvPr>
        </p:nvSpPr>
        <p:spPr>
          <a:xfrm>
            <a:off x="516162" y="2941646"/>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2" name="Text Placeholder 12"/>
          <p:cNvSpPr>
            <a:spLocks noGrp="1"/>
          </p:cNvSpPr>
          <p:nvPr>
            <p:ph type="body" sz="quarter" idx="47" hasCustomPrompt="1"/>
          </p:nvPr>
        </p:nvSpPr>
        <p:spPr>
          <a:xfrm>
            <a:off x="516162" y="3355664"/>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3" name="Text Placeholder 12"/>
          <p:cNvSpPr>
            <a:spLocks noGrp="1"/>
          </p:cNvSpPr>
          <p:nvPr>
            <p:ph type="body" sz="quarter" idx="48" hasCustomPrompt="1"/>
          </p:nvPr>
        </p:nvSpPr>
        <p:spPr>
          <a:xfrm>
            <a:off x="516162" y="3769682"/>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4" name="Text Placeholder 12"/>
          <p:cNvSpPr>
            <a:spLocks noGrp="1"/>
          </p:cNvSpPr>
          <p:nvPr>
            <p:ph type="body" sz="quarter" idx="49" hasCustomPrompt="1"/>
          </p:nvPr>
        </p:nvSpPr>
        <p:spPr>
          <a:xfrm>
            <a:off x="516162" y="4183700"/>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5" name="Text Placeholder 12"/>
          <p:cNvSpPr>
            <a:spLocks noGrp="1"/>
          </p:cNvSpPr>
          <p:nvPr>
            <p:ph type="body" sz="quarter" idx="50" hasCustomPrompt="1"/>
          </p:nvPr>
        </p:nvSpPr>
        <p:spPr>
          <a:xfrm>
            <a:off x="516162" y="4597718"/>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6" name="Text Placeholder 12"/>
          <p:cNvSpPr>
            <a:spLocks noGrp="1"/>
          </p:cNvSpPr>
          <p:nvPr>
            <p:ph type="body" sz="quarter" idx="51" hasCustomPrompt="1"/>
          </p:nvPr>
        </p:nvSpPr>
        <p:spPr>
          <a:xfrm>
            <a:off x="516162" y="5839775"/>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7" name="Text Placeholder 12"/>
          <p:cNvSpPr>
            <a:spLocks noGrp="1"/>
          </p:cNvSpPr>
          <p:nvPr>
            <p:ph type="body" sz="quarter" idx="52" hasCustomPrompt="1"/>
          </p:nvPr>
        </p:nvSpPr>
        <p:spPr>
          <a:xfrm>
            <a:off x="516162" y="5011736"/>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8" name="Text Placeholder 12"/>
          <p:cNvSpPr>
            <a:spLocks noGrp="1"/>
          </p:cNvSpPr>
          <p:nvPr>
            <p:ph type="body" sz="quarter" idx="53" hasCustomPrompt="1"/>
          </p:nvPr>
        </p:nvSpPr>
        <p:spPr>
          <a:xfrm>
            <a:off x="516162" y="5425754"/>
            <a:ext cx="1160970" cy="362712"/>
          </a:xfrm>
          <a:prstGeom prst="rect">
            <a:avLst/>
          </a:prstGeom>
          <a:ln w="6350">
            <a:noFill/>
          </a:ln>
        </p:spPr>
        <p:txBody>
          <a:bodyPr lIns="97240" tIns="48620" rIns="97240" bIns="48620" anchor="ctr"/>
          <a:lstStyle>
            <a:lvl1pPr marL="0" indent="0" algn="l">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59" name="Text Placeholder 12"/>
          <p:cNvSpPr>
            <a:spLocks noGrp="1"/>
          </p:cNvSpPr>
          <p:nvPr>
            <p:ph type="body" sz="quarter" idx="54" hasCustomPrompt="1"/>
          </p:nvPr>
        </p:nvSpPr>
        <p:spPr>
          <a:xfrm>
            <a:off x="1718494"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94301C"/>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1</a:t>
            </a:r>
            <a:endParaRPr lang="en-US" dirty="0"/>
          </a:p>
        </p:txBody>
      </p:sp>
      <p:sp>
        <p:nvSpPr>
          <p:cNvPr id="60" name="Text Placeholder 12"/>
          <p:cNvSpPr>
            <a:spLocks noGrp="1"/>
          </p:cNvSpPr>
          <p:nvPr>
            <p:ph type="body" sz="quarter" idx="55" hasCustomPrompt="1"/>
          </p:nvPr>
        </p:nvSpPr>
        <p:spPr>
          <a:xfrm>
            <a:off x="2423645"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2</a:t>
            </a:r>
            <a:endParaRPr lang="en-US" dirty="0"/>
          </a:p>
        </p:txBody>
      </p:sp>
      <p:sp>
        <p:nvSpPr>
          <p:cNvPr id="61" name="Text Placeholder 12"/>
          <p:cNvSpPr>
            <a:spLocks noGrp="1"/>
          </p:cNvSpPr>
          <p:nvPr>
            <p:ph type="body" sz="quarter" idx="56" hasCustomPrompt="1"/>
          </p:nvPr>
        </p:nvSpPr>
        <p:spPr>
          <a:xfrm>
            <a:off x="3135224"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3</a:t>
            </a:r>
            <a:endParaRPr lang="en-US" dirty="0"/>
          </a:p>
        </p:txBody>
      </p:sp>
      <p:sp>
        <p:nvSpPr>
          <p:cNvPr id="62" name="Text Placeholder 12"/>
          <p:cNvSpPr>
            <a:spLocks noGrp="1"/>
          </p:cNvSpPr>
          <p:nvPr>
            <p:ph type="body" sz="quarter" idx="57" hasCustomPrompt="1"/>
          </p:nvPr>
        </p:nvSpPr>
        <p:spPr>
          <a:xfrm>
            <a:off x="3846803"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4</a:t>
            </a:r>
            <a:endParaRPr lang="en-US" dirty="0"/>
          </a:p>
        </p:txBody>
      </p:sp>
      <p:sp>
        <p:nvSpPr>
          <p:cNvPr id="63" name="Text Placeholder 12"/>
          <p:cNvSpPr>
            <a:spLocks noGrp="1"/>
          </p:cNvSpPr>
          <p:nvPr>
            <p:ph type="body" sz="quarter" idx="58" hasCustomPrompt="1"/>
          </p:nvPr>
        </p:nvSpPr>
        <p:spPr>
          <a:xfrm>
            <a:off x="4553030"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5</a:t>
            </a:r>
            <a:endParaRPr lang="en-US" dirty="0"/>
          </a:p>
        </p:txBody>
      </p:sp>
      <p:sp>
        <p:nvSpPr>
          <p:cNvPr id="64" name="Text Placeholder 12"/>
          <p:cNvSpPr>
            <a:spLocks noGrp="1"/>
          </p:cNvSpPr>
          <p:nvPr>
            <p:ph type="body" sz="quarter" idx="59" hasCustomPrompt="1"/>
          </p:nvPr>
        </p:nvSpPr>
        <p:spPr>
          <a:xfrm>
            <a:off x="5275310"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6</a:t>
            </a:r>
            <a:endParaRPr lang="en-US" dirty="0"/>
          </a:p>
        </p:txBody>
      </p:sp>
      <p:sp>
        <p:nvSpPr>
          <p:cNvPr id="65" name="Text Placeholder 12"/>
          <p:cNvSpPr>
            <a:spLocks noGrp="1"/>
          </p:cNvSpPr>
          <p:nvPr>
            <p:ph type="body" sz="quarter" idx="60" hasCustomPrompt="1"/>
          </p:nvPr>
        </p:nvSpPr>
        <p:spPr>
          <a:xfrm>
            <a:off x="5981536"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7</a:t>
            </a:r>
            <a:endParaRPr lang="en-US" dirty="0"/>
          </a:p>
        </p:txBody>
      </p:sp>
      <p:sp>
        <p:nvSpPr>
          <p:cNvPr id="66" name="Text Placeholder 12"/>
          <p:cNvSpPr>
            <a:spLocks noGrp="1"/>
          </p:cNvSpPr>
          <p:nvPr>
            <p:ph type="body" sz="quarter" idx="61" hasCustomPrompt="1"/>
          </p:nvPr>
        </p:nvSpPr>
        <p:spPr>
          <a:xfrm>
            <a:off x="6693115"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8</a:t>
            </a:r>
            <a:endParaRPr lang="en-US" dirty="0"/>
          </a:p>
        </p:txBody>
      </p:sp>
      <p:sp>
        <p:nvSpPr>
          <p:cNvPr id="67" name="Text Placeholder 12"/>
          <p:cNvSpPr>
            <a:spLocks noGrp="1"/>
          </p:cNvSpPr>
          <p:nvPr>
            <p:ph type="body" sz="quarter" idx="62" hasCustomPrompt="1"/>
          </p:nvPr>
        </p:nvSpPr>
        <p:spPr>
          <a:xfrm>
            <a:off x="7404694"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9</a:t>
            </a:r>
            <a:endParaRPr lang="en-US" dirty="0"/>
          </a:p>
        </p:txBody>
      </p:sp>
      <p:sp>
        <p:nvSpPr>
          <p:cNvPr id="68" name="Text Placeholder 12"/>
          <p:cNvSpPr>
            <a:spLocks noGrp="1"/>
          </p:cNvSpPr>
          <p:nvPr>
            <p:ph type="body" sz="quarter" idx="63" hasCustomPrompt="1"/>
          </p:nvPr>
        </p:nvSpPr>
        <p:spPr>
          <a:xfrm>
            <a:off x="8121621"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10</a:t>
            </a:r>
            <a:endParaRPr lang="en-US" dirty="0"/>
          </a:p>
        </p:txBody>
      </p:sp>
      <p:sp>
        <p:nvSpPr>
          <p:cNvPr id="69" name="Text Placeholder 12"/>
          <p:cNvSpPr>
            <a:spLocks noGrp="1"/>
          </p:cNvSpPr>
          <p:nvPr>
            <p:ph type="body" sz="quarter" idx="64" hasCustomPrompt="1"/>
          </p:nvPr>
        </p:nvSpPr>
        <p:spPr>
          <a:xfrm>
            <a:off x="8827850" y="1735151"/>
            <a:ext cx="714146"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B01C2E"/>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11</a:t>
            </a:r>
            <a:endParaRPr lang="en-US" dirty="0"/>
          </a:p>
        </p:txBody>
      </p:sp>
      <p:sp>
        <p:nvSpPr>
          <p:cNvPr id="179" name="Text Placeholder 178"/>
          <p:cNvSpPr>
            <a:spLocks noGrp="1"/>
          </p:cNvSpPr>
          <p:nvPr>
            <p:ph type="body" sz="quarter" idx="65" hasCustomPrompt="1"/>
          </p:nvPr>
        </p:nvSpPr>
        <p:spPr>
          <a:xfrm>
            <a:off x="1700848" y="2631260"/>
            <a:ext cx="100584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0" name="Text Placeholder 178"/>
          <p:cNvSpPr>
            <a:spLocks noGrp="1"/>
          </p:cNvSpPr>
          <p:nvPr>
            <p:ph type="body" sz="quarter" idx="66" hasCustomPrompt="1"/>
          </p:nvPr>
        </p:nvSpPr>
        <p:spPr>
          <a:xfrm>
            <a:off x="1700847" y="3045278"/>
            <a:ext cx="201168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1" name="Text Placeholder 178"/>
          <p:cNvSpPr>
            <a:spLocks noGrp="1"/>
          </p:cNvSpPr>
          <p:nvPr>
            <p:ph type="body" sz="quarter" idx="67" hasCustomPrompt="1"/>
          </p:nvPr>
        </p:nvSpPr>
        <p:spPr>
          <a:xfrm>
            <a:off x="1700847" y="3459296"/>
            <a:ext cx="301752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2" name="Text Placeholder 178"/>
          <p:cNvSpPr>
            <a:spLocks noGrp="1"/>
          </p:cNvSpPr>
          <p:nvPr>
            <p:ph type="body" sz="quarter" idx="68" hasCustomPrompt="1"/>
          </p:nvPr>
        </p:nvSpPr>
        <p:spPr>
          <a:xfrm>
            <a:off x="1700848" y="3873314"/>
            <a:ext cx="402336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3" name="Text Placeholder 178"/>
          <p:cNvSpPr>
            <a:spLocks noGrp="1"/>
          </p:cNvSpPr>
          <p:nvPr>
            <p:ph type="body" sz="quarter" idx="69" hasCustomPrompt="1"/>
          </p:nvPr>
        </p:nvSpPr>
        <p:spPr>
          <a:xfrm>
            <a:off x="1700848" y="4287332"/>
            <a:ext cx="502920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4" name="Text Placeholder 178"/>
          <p:cNvSpPr>
            <a:spLocks noGrp="1"/>
          </p:cNvSpPr>
          <p:nvPr>
            <p:ph type="body" sz="quarter" idx="70" hasCustomPrompt="1"/>
          </p:nvPr>
        </p:nvSpPr>
        <p:spPr>
          <a:xfrm>
            <a:off x="1700848" y="4701350"/>
            <a:ext cx="100584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5" name="Text Placeholder 178"/>
          <p:cNvSpPr>
            <a:spLocks noGrp="1"/>
          </p:cNvSpPr>
          <p:nvPr>
            <p:ph type="body" sz="quarter" idx="71" hasCustomPrompt="1"/>
          </p:nvPr>
        </p:nvSpPr>
        <p:spPr>
          <a:xfrm>
            <a:off x="1700847" y="5115368"/>
            <a:ext cx="201168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6" name="Text Placeholder 178"/>
          <p:cNvSpPr>
            <a:spLocks noGrp="1"/>
          </p:cNvSpPr>
          <p:nvPr>
            <p:ph type="body" sz="quarter" idx="72" hasCustomPrompt="1"/>
          </p:nvPr>
        </p:nvSpPr>
        <p:spPr>
          <a:xfrm>
            <a:off x="1700847" y="5529386"/>
            <a:ext cx="301752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 </a:t>
            </a:r>
            <a:endParaRPr lang="en-US" dirty="0"/>
          </a:p>
        </p:txBody>
      </p:sp>
      <p:sp>
        <p:nvSpPr>
          <p:cNvPr id="187" name="Text Placeholder 178"/>
          <p:cNvSpPr>
            <a:spLocks noGrp="1"/>
          </p:cNvSpPr>
          <p:nvPr>
            <p:ph type="body" sz="quarter" idx="73" hasCustomPrompt="1"/>
          </p:nvPr>
        </p:nvSpPr>
        <p:spPr>
          <a:xfrm>
            <a:off x="1700848" y="5943407"/>
            <a:ext cx="4023360" cy="155448"/>
          </a:xfrm>
          <a:prstGeom prst="rect">
            <a:avLst/>
          </a:prstGeom>
          <a:solidFill>
            <a:srgbClr val="B01C2E"/>
          </a:solidFill>
        </p:spPr>
        <p:txBody>
          <a:bodyPr lIns="0" tIns="0" rIns="0" bIns="0" anchor="ctr" anchorCtr="0"/>
          <a:lstStyle>
            <a:lvl1pPr>
              <a:buNone/>
              <a:defRPr sz="600">
                <a:solidFill>
                  <a:srgbClr val="FFFFFF"/>
                </a:solidFill>
              </a:defRPr>
            </a:lvl1pPr>
          </a:lstStyle>
          <a:p>
            <a:pPr lvl="0"/>
            <a:r>
              <a:rPr lang="en-US" dirty="0" smtClean="0"/>
              <a:t>A </a:t>
            </a:r>
            <a:endParaRPr lang="en-US" dirty="0"/>
          </a:p>
        </p:txBody>
      </p:sp>
      <p:sp>
        <p:nvSpPr>
          <p:cNvPr id="188" name="Text Placeholder 178"/>
          <p:cNvSpPr>
            <a:spLocks noGrp="1"/>
          </p:cNvSpPr>
          <p:nvPr>
            <p:ph type="body" sz="quarter" idx="74" hasCustomPrompt="1"/>
          </p:nvPr>
        </p:nvSpPr>
        <p:spPr>
          <a:xfrm>
            <a:off x="3780282" y="6304280"/>
            <a:ext cx="150876" cy="155448"/>
          </a:xfrm>
          <a:prstGeom prst="flowChartExtract">
            <a:avLst/>
          </a:prstGeom>
          <a:solidFill>
            <a:srgbClr val="B01C2E"/>
          </a:solidFill>
          <a:ln>
            <a:solidFill>
              <a:srgbClr val="B01C2E"/>
            </a:solidFill>
          </a:ln>
        </p:spPr>
        <p:txBody>
          <a:bodyPr lIns="97240" tIns="48620" rIns="97240" bIns="48620"/>
          <a:lstStyle>
            <a:lvl1pPr>
              <a:buNone/>
              <a:defRPr sz="800">
                <a:solidFill>
                  <a:srgbClr val="FFFFFF"/>
                </a:solidFill>
              </a:defRPr>
            </a:lvl1pPr>
          </a:lstStyle>
          <a:p>
            <a:pPr lvl="0"/>
            <a:r>
              <a:rPr lang="en-US" sz="800" dirty="0" smtClean="0"/>
              <a:t>	</a:t>
            </a:r>
            <a:endParaRPr lang="en-US" dirty="0"/>
          </a:p>
        </p:txBody>
      </p:sp>
      <p:sp>
        <p:nvSpPr>
          <p:cNvPr id="190" name="Text Placeholder 12"/>
          <p:cNvSpPr>
            <a:spLocks noGrp="1"/>
          </p:cNvSpPr>
          <p:nvPr>
            <p:ph type="body" sz="quarter" idx="76" hasCustomPrompt="1"/>
          </p:nvPr>
        </p:nvSpPr>
        <p:spPr>
          <a:xfrm>
            <a:off x="3352800" y="6593134"/>
            <a:ext cx="1005840"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191" name="Text Placeholder 178"/>
          <p:cNvSpPr>
            <a:spLocks noGrp="1"/>
          </p:cNvSpPr>
          <p:nvPr>
            <p:ph type="body" sz="quarter" idx="77" hasCustomPrompt="1"/>
          </p:nvPr>
        </p:nvSpPr>
        <p:spPr>
          <a:xfrm>
            <a:off x="5890574" y="6304280"/>
            <a:ext cx="150876" cy="155448"/>
          </a:xfrm>
          <a:prstGeom prst="flowChartExtract">
            <a:avLst/>
          </a:prstGeom>
          <a:solidFill>
            <a:srgbClr val="B01C2E"/>
          </a:solidFill>
          <a:ln>
            <a:solidFill>
              <a:srgbClr val="B01C2E"/>
            </a:solidFill>
          </a:ln>
        </p:spPr>
        <p:txBody>
          <a:bodyPr lIns="97240" tIns="48620" rIns="97240" bIns="48620"/>
          <a:lstStyle>
            <a:lvl1pPr>
              <a:buNone/>
              <a:defRPr sz="800">
                <a:solidFill>
                  <a:srgbClr val="FFFFFF"/>
                </a:solidFill>
              </a:defRPr>
            </a:lvl1pPr>
          </a:lstStyle>
          <a:p>
            <a:pPr lvl="0"/>
            <a:r>
              <a:rPr lang="en-US" sz="800" dirty="0" smtClean="0"/>
              <a:t>	</a:t>
            </a:r>
            <a:endParaRPr lang="en-US" dirty="0"/>
          </a:p>
        </p:txBody>
      </p:sp>
      <p:sp>
        <p:nvSpPr>
          <p:cNvPr id="192" name="Text Placeholder 12"/>
          <p:cNvSpPr>
            <a:spLocks noGrp="1"/>
          </p:cNvSpPr>
          <p:nvPr>
            <p:ph type="body" sz="quarter" idx="78" hasCustomPrompt="1"/>
          </p:nvPr>
        </p:nvSpPr>
        <p:spPr>
          <a:xfrm>
            <a:off x="5463092" y="6593134"/>
            <a:ext cx="1005840" cy="259080"/>
          </a:xfrm>
          <a:prstGeom prst="rect">
            <a:avLst/>
          </a:prstGeom>
          <a:ln w="6350">
            <a:noFill/>
          </a:ln>
        </p:spPr>
        <p:txBody>
          <a:bodyPr lIns="97240" tIns="48620" rIns="97240" bIns="48620" anchor="ctr"/>
          <a:lstStyle>
            <a:lvl1pPr marL="0" indent="0" algn="ctr">
              <a:lnSpc>
                <a:spcPct val="100000"/>
              </a:lnSpc>
              <a:spcBef>
                <a:spcPts val="0"/>
              </a:spcBef>
              <a:buNone/>
              <a:defRPr sz="1000" b="1" cap="all" baseline="0">
                <a:solidFill>
                  <a:srgbClr val="4D4D4D"/>
                </a:solidFill>
              </a:defRPr>
            </a:lvl1pPr>
            <a:lvl2pPr marL="362964" indent="-180638">
              <a:defRPr sz="1100"/>
            </a:lvl2pPr>
            <a:lvl3pPr marL="545288" indent="-182326">
              <a:defRPr sz="1100"/>
            </a:lvl3pPr>
            <a:lvl4pPr marL="725924" indent="-180638">
              <a:defRPr sz="1100"/>
            </a:lvl4pPr>
            <a:lvl5pPr marL="908251" indent="-182326">
              <a:defRPr sz="1100"/>
            </a:lvl5pPr>
          </a:lstStyle>
          <a:p>
            <a:pPr lvl="0"/>
            <a:r>
              <a:rPr lang="en-US" dirty="0" smtClean="0"/>
              <a:t>…</a:t>
            </a:r>
            <a:endParaRPr lang="en-US" dirty="0"/>
          </a:p>
        </p:txBody>
      </p:sp>
      <p:sp>
        <p:nvSpPr>
          <p:cNvPr id="78"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79"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80" name="Footer Placeholder 79"/>
          <p:cNvSpPr>
            <a:spLocks noGrp="1"/>
          </p:cNvSpPr>
          <p:nvPr>
            <p:ph type="ftr" sz="quarter" idx="79"/>
          </p:nvPr>
        </p:nvSpPr>
        <p:spPr/>
        <p:txBody>
          <a:bodyPr/>
          <a:lstStyle/>
          <a:p>
            <a:r>
              <a:rPr lang="en-US" smtClean="0"/>
              <a:t>=page#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traight Connector 8"/>
          <p:cNvCxnSpPr>
            <a:cxnSpLocks noChangeShapeType="1"/>
          </p:cNvCxnSpPr>
          <p:nvPr userDrawn="1"/>
        </p:nvCxnSpPr>
        <p:spPr bwMode="auto">
          <a:xfrm>
            <a:off x="1957548" y="6779571"/>
            <a:ext cx="6045518" cy="1799"/>
          </a:xfrm>
          <a:prstGeom prst="line">
            <a:avLst/>
          </a:prstGeom>
          <a:noFill/>
          <a:ln w="9525">
            <a:solidFill>
              <a:srgbClr val="666666"/>
            </a:solidFill>
            <a:round/>
            <a:headEnd/>
            <a:tailEnd/>
          </a:ln>
        </p:spPr>
      </p:cxnSp>
      <p:sp>
        <p:nvSpPr>
          <p:cNvPr id="6" name="Title 1"/>
          <p:cNvSpPr>
            <a:spLocks noGrp="1"/>
          </p:cNvSpPr>
          <p:nvPr>
            <p:ph type="title"/>
          </p:nvPr>
        </p:nvSpPr>
        <p:spPr>
          <a:xfrm>
            <a:off x="1971517" y="6181128"/>
            <a:ext cx="6035040" cy="537569"/>
          </a:xfrm>
          <a:prstGeom prst="rect">
            <a:avLst/>
          </a:prstGeom>
        </p:spPr>
        <p:txBody>
          <a:bodyPr lIns="97240" tIns="48620" rIns="97240" bIns="48620"/>
          <a:lstStyle>
            <a:lvl1pPr algn="l">
              <a:defRPr sz="1300" b="1"/>
            </a:lvl1pPr>
          </a:lstStyle>
          <a:p>
            <a:r>
              <a:rPr lang="en-US" smtClean="0"/>
              <a:t>Click to edit Master title style</a:t>
            </a:r>
            <a:endParaRPr lang="en-US" dirty="0"/>
          </a:p>
        </p:txBody>
      </p:sp>
      <p:sp>
        <p:nvSpPr>
          <p:cNvPr id="7" name="Picture Placeholder 2"/>
          <p:cNvSpPr>
            <a:spLocks noGrp="1"/>
          </p:cNvSpPr>
          <p:nvPr>
            <p:ph type="pic" idx="1"/>
          </p:nvPr>
        </p:nvSpPr>
        <p:spPr>
          <a:xfrm>
            <a:off x="1971517" y="1322318"/>
            <a:ext cx="6035040" cy="4751715"/>
          </a:xfrm>
          <a:prstGeom prst="rect">
            <a:avLst/>
          </a:prstGeom>
        </p:spPr>
        <p:txBody>
          <a:bodyPr lIns="97240" tIns="48620" rIns="97240" bIns="48620"/>
          <a:lstStyle>
            <a:lvl1pPr marL="0" indent="0">
              <a:buNone/>
              <a:defRPr sz="3400"/>
            </a:lvl1pPr>
            <a:lvl2pPr marL="486202" indent="0">
              <a:buNone/>
              <a:defRPr sz="3000"/>
            </a:lvl2pPr>
            <a:lvl3pPr marL="972403" indent="0">
              <a:buNone/>
              <a:defRPr sz="2500"/>
            </a:lvl3pPr>
            <a:lvl4pPr marL="1458604" indent="0">
              <a:buNone/>
              <a:defRPr sz="2200"/>
            </a:lvl4pPr>
            <a:lvl5pPr marL="1944804" indent="0">
              <a:buNone/>
              <a:defRPr sz="2200"/>
            </a:lvl5pPr>
            <a:lvl6pPr marL="2431007" indent="0">
              <a:buNone/>
              <a:defRPr sz="2200"/>
            </a:lvl6pPr>
            <a:lvl7pPr marL="2917208" indent="0">
              <a:buNone/>
              <a:defRPr sz="2200"/>
            </a:lvl7pPr>
            <a:lvl8pPr marL="3403410" indent="0">
              <a:buNone/>
              <a:defRPr sz="2200"/>
            </a:lvl8pPr>
            <a:lvl9pPr marL="3889609" indent="0">
              <a:buNone/>
              <a:defRPr sz="2200"/>
            </a:lvl9pPr>
          </a:lstStyle>
          <a:p>
            <a:pPr lvl="0"/>
            <a:r>
              <a:rPr lang="en-US" noProof="0" smtClean="0"/>
              <a:t>Click icon to add picture</a:t>
            </a:r>
            <a:endParaRPr lang="en-US" noProof="0"/>
          </a:p>
        </p:txBody>
      </p:sp>
      <p:sp>
        <p:nvSpPr>
          <p:cNvPr id="8" name="Text Placeholder 3"/>
          <p:cNvSpPr>
            <a:spLocks noGrp="1"/>
          </p:cNvSpPr>
          <p:nvPr>
            <p:ph type="body" sz="half" idx="2"/>
          </p:nvPr>
        </p:nvSpPr>
        <p:spPr>
          <a:xfrm>
            <a:off x="1971517" y="6847623"/>
            <a:ext cx="6035040" cy="352784"/>
          </a:xfrm>
          <a:prstGeom prst="rect">
            <a:avLst/>
          </a:prstGeom>
        </p:spPr>
        <p:txBody>
          <a:bodyPr lIns="97240" tIns="48620" rIns="97240" bIns="48620"/>
          <a:lstStyle>
            <a:lvl1pPr marL="0" indent="0">
              <a:buNone/>
              <a:defRPr sz="1100" i="1">
                <a:solidFill>
                  <a:srgbClr val="4D4D4D"/>
                </a:solidFill>
                <a:latin typeface="Times New Roman" pitchFamily="18" charset="0"/>
                <a:cs typeface="Times New Roman" pitchFamily="18" charset="0"/>
              </a:defRPr>
            </a:lvl1pPr>
            <a:lvl2pPr marL="486202" indent="0">
              <a:buNone/>
              <a:defRPr sz="1300"/>
            </a:lvl2pPr>
            <a:lvl3pPr marL="972403" indent="0">
              <a:buNone/>
              <a:defRPr sz="1100"/>
            </a:lvl3pPr>
            <a:lvl4pPr marL="1458604" indent="0">
              <a:buNone/>
              <a:defRPr sz="1000"/>
            </a:lvl4pPr>
            <a:lvl5pPr marL="1944804" indent="0">
              <a:buNone/>
              <a:defRPr sz="1000"/>
            </a:lvl5pPr>
            <a:lvl6pPr marL="2431007" indent="0">
              <a:buNone/>
              <a:defRPr sz="1000"/>
            </a:lvl6pPr>
            <a:lvl7pPr marL="2917208" indent="0">
              <a:buNone/>
              <a:defRPr sz="1000"/>
            </a:lvl7pPr>
            <a:lvl8pPr marL="3403410" indent="0">
              <a:buNone/>
              <a:defRPr sz="1000"/>
            </a:lvl8pPr>
            <a:lvl9pPr marL="3889609" indent="0">
              <a:buNone/>
              <a:defRPr sz="1000"/>
            </a:lvl9pPr>
          </a:lstStyle>
          <a:p>
            <a:pPr lvl="0"/>
            <a:r>
              <a:rPr lang="en-US" smtClean="0"/>
              <a:t>Click to edit Master text styles</a:t>
            </a:r>
          </a:p>
        </p:txBody>
      </p:sp>
      <p:sp>
        <p:nvSpPr>
          <p:cNvPr id="11" name="Text Placeholder 10"/>
          <p:cNvSpPr>
            <a:spLocks noGrp="1"/>
          </p:cNvSpPr>
          <p:nvPr>
            <p:ph type="body" sz="quarter" idx="10" hasCustomPrompt="1"/>
          </p:nvPr>
        </p:nvSpPr>
        <p:spPr>
          <a:xfrm>
            <a:off x="846457" y="0"/>
            <a:ext cx="8365493" cy="1015594"/>
          </a:xfrm>
          <a:prstGeom prst="rect">
            <a:avLst/>
          </a:prstGeom>
        </p:spPr>
        <p:txBody>
          <a:bodyPr lIns="97240" tIns="48620" rIns="97240" bIns="48620" anchor="b"/>
          <a:lstStyle>
            <a:lvl1pPr>
              <a:buNone/>
              <a:defRPr sz="2300">
                <a:latin typeface="+mj-lt"/>
              </a:defRPr>
            </a:lvl1pPr>
          </a:lstStyle>
          <a:p>
            <a:pPr lvl="0"/>
            <a:r>
              <a:rPr lang="en-US" dirty="0" smtClean="0"/>
              <a:t>Slide Title – One or Two Lines</a:t>
            </a:r>
            <a:endParaRPr lang="en-US" dirty="0"/>
          </a:p>
        </p:txBody>
      </p:sp>
      <p:sp>
        <p:nvSpPr>
          <p:cNvPr id="9"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0" name="Footer Placeholder 9"/>
          <p:cNvSpPr>
            <a:spLocks noGrp="1"/>
          </p:cNvSpPr>
          <p:nvPr>
            <p:ph type="ftr" sz="quarter" idx="11"/>
          </p:nvPr>
        </p:nvSpPr>
        <p:spPr/>
        <p:txBody>
          <a:bodyPr/>
          <a:lstStyle/>
          <a:p>
            <a:r>
              <a:rPr lang="en-US" smtClean="0"/>
              <a:t>=page#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5"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8" name="Text Placeholder 11"/>
          <p:cNvSpPr>
            <a:spLocks noGrp="1"/>
          </p:cNvSpPr>
          <p:nvPr>
            <p:ph type="body" sz="quarter" idx="11"/>
          </p:nvPr>
        </p:nvSpPr>
        <p:spPr>
          <a:xfrm>
            <a:off x="497687" y="164084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9" name="Text Placeholder 11"/>
          <p:cNvSpPr>
            <a:spLocks noGrp="1"/>
          </p:cNvSpPr>
          <p:nvPr>
            <p:ph type="body" sz="quarter" idx="12"/>
          </p:nvPr>
        </p:nvSpPr>
        <p:spPr>
          <a:xfrm>
            <a:off x="497687" y="302260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0" name="Text Placeholder 11"/>
          <p:cNvSpPr>
            <a:spLocks noGrp="1"/>
          </p:cNvSpPr>
          <p:nvPr>
            <p:ph type="body" sz="quarter" idx="13"/>
          </p:nvPr>
        </p:nvSpPr>
        <p:spPr>
          <a:xfrm>
            <a:off x="497687" y="578612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1" name="Text Placeholder 11"/>
          <p:cNvSpPr>
            <a:spLocks noGrp="1"/>
          </p:cNvSpPr>
          <p:nvPr>
            <p:ph type="body" sz="quarter" idx="14"/>
          </p:nvPr>
        </p:nvSpPr>
        <p:spPr>
          <a:xfrm>
            <a:off x="7703789" y="164084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2" name="Text Placeholder 11"/>
          <p:cNvSpPr>
            <a:spLocks noGrp="1"/>
          </p:cNvSpPr>
          <p:nvPr>
            <p:ph type="body" sz="quarter" idx="15"/>
          </p:nvPr>
        </p:nvSpPr>
        <p:spPr>
          <a:xfrm>
            <a:off x="7703789" y="302260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3" name="Text Placeholder 11"/>
          <p:cNvSpPr>
            <a:spLocks noGrp="1"/>
          </p:cNvSpPr>
          <p:nvPr>
            <p:ph type="body" sz="quarter" idx="16"/>
          </p:nvPr>
        </p:nvSpPr>
        <p:spPr>
          <a:xfrm>
            <a:off x="7703789" y="440436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4" name="Text Placeholder 11"/>
          <p:cNvSpPr>
            <a:spLocks noGrp="1"/>
          </p:cNvSpPr>
          <p:nvPr>
            <p:ph type="body" sz="quarter" idx="17"/>
          </p:nvPr>
        </p:nvSpPr>
        <p:spPr>
          <a:xfrm>
            <a:off x="7703789" y="578612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5" name="Text Placeholder 11"/>
          <p:cNvSpPr>
            <a:spLocks noGrp="1"/>
          </p:cNvSpPr>
          <p:nvPr>
            <p:ph type="body" sz="quarter" idx="18"/>
          </p:nvPr>
        </p:nvSpPr>
        <p:spPr>
          <a:xfrm>
            <a:off x="497687" y="4404360"/>
            <a:ext cx="1856935" cy="1036320"/>
          </a:xfrm>
          <a:prstGeom prst="rect">
            <a:avLst/>
          </a:prstGeom>
        </p:spPr>
        <p:txBody>
          <a:bodyPr lIns="97240" tIns="48620" rIns="97240" bIns="48620"/>
          <a:lstStyle>
            <a:lvl1pPr>
              <a:buNone/>
              <a:defRPr sz="1100"/>
            </a:lvl1pPr>
          </a:lstStyle>
          <a:p>
            <a:pPr lvl="0"/>
            <a:r>
              <a:rPr lang="en-US" smtClean="0"/>
              <a:t>Click to edit Master text styles</a:t>
            </a:r>
          </a:p>
        </p:txBody>
      </p:sp>
      <p:sp>
        <p:nvSpPr>
          <p:cNvPr id="1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7" name="Footer Placeholder 16"/>
          <p:cNvSpPr>
            <a:spLocks noGrp="1"/>
          </p:cNvSpPr>
          <p:nvPr>
            <p:ph type="ftr" sz="quarter" idx="19"/>
          </p:nvPr>
        </p:nvSpPr>
        <p:spPr/>
        <p:txBody>
          <a:bodyPr/>
          <a:lstStyle/>
          <a:p>
            <a:r>
              <a:rPr lang="en-US" smtClean="0"/>
              <a:t>=page#</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p with Call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6775317" y="1608456"/>
            <a:ext cx="2785404" cy="5440680"/>
          </a:xfrm>
          <a:prstGeom prst="rect">
            <a:avLst/>
          </a:prstGeom>
        </p:spPr>
        <p:txBody>
          <a:bodyPr lIns="97240" tIns="48620" rIns="97240" bIns="48620"/>
          <a:lstStyle>
            <a:lvl1pPr marL="243101" indent="-243101">
              <a:buClr>
                <a:srgbClr val="B01C2E"/>
              </a:buClr>
              <a:buFont typeface="Wingdings 2" pitchFamily="18" charset="2"/>
              <a:buChar char=""/>
              <a:defRPr sz="1200"/>
            </a:lvl1pPr>
            <a:lvl2pPr marL="486202" indent="-243101">
              <a:buClr>
                <a:srgbClr val="B01C2E"/>
              </a:buClr>
              <a:buSzPct val="125000"/>
              <a:buFont typeface="Arial" pitchFamily="34" charset="0"/>
              <a:buChar char="•"/>
              <a:defRPr sz="1200"/>
            </a:lvl2pPr>
            <a:lvl3pPr marL="729302">
              <a:buClr>
                <a:srgbClr val="B01C2E"/>
              </a:buClr>
              <a:buFont typeface="Arial" pitchFamily="34" charset="0"/>
              <a:buChar char="–"/>
              <a:defRPr sz="1200"/>
            </a:lvl3pPr>
            <a:lvl4pPr marL="972403">
              <a:buClr>
                <a:srgbClr val="B01C2E"/>
              </a:buClr>
              <a:buFont typeface="Arial" pitchFamily="34" charset="0"/>
              <a:buChar char="–"/>
              <a:defRPr sz="1200"/>
            </a:lvl4pPr>
            <a:lvl5pPr marL="1215503">
              <a:buClr>
                <a:srgbClr val="B01C2E"/>
              </a:buClr>
              <a:buFont typeface="Arial" pitchFamily="34" charset="0"/>
              <a:buChar char="–"/>
              <a:defRPr sz="1200"/>
            </a:lvl5pPr>
            <a:lvl6pPr>
              <a:defRPr sz="2200"/>
            </a:lvl6pPr>
            <a:lvl7pPr>
              <a:defRPr sz="2200"/>
            </a:lvl7pPr>
            <a:lvl8pPr>
              <a:defRPr sz="2200"/>
            </a:lvl8pPr>
            <a:lvl9pPr>
              <a:defRPr sz="22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6"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8" name="Footer Placeholder 7"/>
          <p:cNvSpPr>
            <a:spLocks noGrp="1"/>
          </p:cNvSpPr>
          <p:nvPr>
            <p:ph type="ftr" sz="quarter" idx="10"/>
          </p:nvPr>
        </p:nvSpPr>
        <p:spPr/>
        <p:txBody>
          <a:bodyPr/>
          <a:lstStyle/>
          <a:p>
            <a:r>
              <a:rPr lang="en-US" smtClean="0"/>
              <a:t>=page#</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eft Call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3932556" y="1608456"/>
            <a:ext cx="5622925" cy="5334529"/>
          </a:xfrm>
          <a:prstGeom prst="rect">
            <a:avLst/>
          </a:prstGeom>
        </p:spPr>
        <p:txBody>
          <a:bodyPr lIns="97240" tIns="48620" rIns="97240" bIns="48620"/>
          <a:lstStyle>
            <a:lvl1pPr marL="243101" indent="-243101">
              <a:buClr>
                <a:srgbClr val="B01C2E"/>
              </a:buClr>
              <a:buFont typeface="Wingdings 2" pitchFamily="18" charset="2"/>
              <a:buChar char=""/>
              <a:defRPr sz="1300"/>
            </a:lvl1pPr>
            <a:lvl2pPr marL="486202" indent="-243101">
              <a:buClr>
                <a:srgbClr val="B01C2E"/>
              </a:buClr>
              <a:buSzPct val="125000"/>
              <a:buFont typeface="Arial" pitchFamily="34" charset="0"/>
              <a:buChar char="•"/>
              <a:defRPr sz="1300"/>
            </a:lvl2pPr>
            <a:lvl3pPr marL="729302">
              <a:buClr>
                <a:srgbClr val="B01C2E"/>
              </a:buClr>
              <a:buFont typeface="Arial" pitchFamily="34" charset="0"/>
              <a:buChar char="–"/>
              <a:defRPr sz="1300"/>
            </a:lvl3pPr>
            <a:lvl4pPr marL="972403">
              <a:buClr>
                <a:srgbClr val="B01C2E"/>
              </a:buClr>
              <a:buFont typeface="Arial" pitchFamily="34" charset="0"/>
              <a:buChar char="–"/>
              <a:defRPr sz="1300"/>
            </a:lvl4pPr>
            <a:lvl5pPr marL="1215503">
              <a:buClr>
                <a:srgbClr val="B01C2E"/>
              </a:buClr>
              <a:buFont typeface="Arial" pitchFamily="34" charset="0"/>
              <a:buChar char="–"/>
              <a:defRPr sz="1300"/>
            </a:lvl5pPr>
            <a:lvl6pPr>
              <a:defRPr sz="2200"/>
            </a:lvl6pPr>
            <a:lvl7pPr>
              <a:defRPr sz="2200"/>
            </a:lvl7pPr>
            <a:lvl8pPr>
              <a:defRPr sz="2200"/>
            </a:lvl8pPr>
            <a:lvl9pPr>
              <a:defRPr sz="22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half" idx="2"/>
          </p:nvPr>
        </p:nvSpPr>
        <p:spPr>
          <a:xfrm>
            <a:off x="502921" y="1608456"/>
            <a:ext cx="3210128" cy="5334529"/>
          </a:xfrm>
          <a:prstGeom prst="rect">
            <a:avLst/>
          </a:prstGeom>
        </p:spPr>
        <p:txBody>
          <a:bodyPr lIns="97240" tIns="48620" rIns="97240" bIns="48620"/>
          <a:lstStyle>
            <a:lvl1pPr marL="0" indent="0">
              <a:buNone/>
              <a:defRPr sz="1300" i="1">
                <a:solidFill>
                  <a:srgbClr val="666666"/>
                </a:solidFill>
                <a:latin typeface="Times New Roman" pitchFamily="18" charset="0"/>
                <a:cs typeface="Times New Roman" pitchFamily="18" charset="0"/>
              </a:defRPr>
            </a:lvl1pPr>
            <a:lvl2pPr marL="486202" indent="0">
              <a:buNone/>
              <a:defRPr sz="1300"/>
            </a:lvl2pPr>
            <a:lvl3pPr marL="972403" indent="0">
              <a:buNone/>
              <a:defRPr sz="1100"/>
            </a:lvl3pPr>
            <a:lvl4pPr marL="1458604" indent="0">
              <a:buNone/>
              <a:defRPr sz="1000"/>
            </a:lvl4pPr>
            <a:lvl5pPr marL="1944804" indent="0">
              <a:buNone/>
              <a:defRPr sz="1000"/>
            </a:lvl5pPr>
            <a:lvl6pPr marL="2431007" indent="0">
              <a:buNone/>
              <a:defRPr sz="1000"/>
            </a:lvl6pPr>
            <a:lvl7pPr marL="2917208" indent="0">
              <a:buNone/>
              <a:defRPr sz="1000"/>
            </a:lvl7pPr>
            <a:lvl8pPr marL="3403410" indent="0">
              <a:buNone/>
              <a:defRPr sz="1000"/>
            </a:lvl8pPr>
            <a:lvl9pPr marL="3889609" indent="0">
              <a:buNone/>
              <a:defRPr sz="1000"/>
            </a:lvl9pPr>
          </a:lstStyle>
          <a:p>
            <a:pPr lvl="0"/>
            <a:r>
              <a:rPr lang="en-US" smtClean="0"/>
              <a:t>Click to edit Master text styles</a:t>
            </a:r>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9" name="Footer Placeholder 8"/>
          <p:cNvSpPr>
            <a:spLocks noGrp="1"/>
          </p:cNvSpPr>
          <p:nvPr>
            <p:ph type="ftr" sz="quarter" idx="10"/>
          </p:nvPr>
        </p:nvSpPr>
        <p:spPr/>
        <p:txBody>
          <a:bodyPr/>
          <a:lstStyle/>
          <a:p>
            <a:r>
              <a:rPr lang="en-US" smtClean="0"/>
              <a:t>=page#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ight Callou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502921" y="1608456"/>
            <a:ext cx="5622925" cy="5334529"/>
          </a:xfrm>
          <a:prstGeom prst="rect">
            <a:avLst/>
          </a:prstGeom>
        </p:spPr>
        <p:txBody>
          <a:bodyPr lIns="97240" tIns="48620" rIns="97240" bIns="48620"/>
          <a:lstStyle>
            <a:lvl1pPr marL="243101" indent="-243101">
              <a:buClr>
                <a:srgbClr val="B01C2E"/>
              </a:buClr>
              <a:buFont typeface="Wingdings 2" pitchFamily="18" charset="2"/>
              <a:buChar char=""/>
              <a:defRPr sz="1300"/>
            </a:lvl1pPr>
            <a:lvl2pPr marL="486202" indent="-243101">
              <a:buClr>
                <a:srgbClr val="B01C2E"/>
              </a:buClr>
              <a:buSzPct val="125000"/>
              <a:buFont typeface="Arial" pitchFamily="34" charset="0"/>
              <a:buChar char="•"/>
              <a:defRPr sz="1300"/>
            </a:lvl2pPr>
            <a:lvl3pPr marL="729302">
              <a:buClr>
                <a:srgbClr val="B01C2E"/>
              </a:buClr>
              <a:buFont typeface="Arial" pitchFamily="34" charset="0"/>
              <a:buChar char="–"/>
              <a:defRPr sz="1300"/>
            </a:lvl3pPr>
            <a:lvl4pPr marL="972403">
              <a:buClr>
                <a:srgbClr val="B01C2E"/>
              </a:buClr>
              <a:buFont typeface="Arial" pitchFamily="34" charset="0"/>
              <a:buChar char="–"/>
              <a:defRPr sz="1300"/>
            </a:lvl4pPr>
            <a:lvl5pPr marL="1215503">
              <a:buClr>
                <a:srgbClr val="B01C2E"/>
              </a:buClr>
              <a:buFont typeface="Arial" pitchFamily="34" charset="0"/>
              <a:buChar char="–"/>
              <a:defRPr sz="1300"/>
            </a:lvl5pPr>
            <a:lvl6pPr>
              <a:defRPr sz="2200"/>
            </a:lvl6pPr>
            <a:lvl7pPr>
              <a:defRPr sz="2200"/>
            </a:lvl7pPr>
            <a:lvl8pPr>
              <a:defRPr sz="2200"/>
            </a:lvl8pPr>
            <a:lvl9pPr>
              <a:defRPr sz="22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3"/>
          <p:cNvSpPr>
            <a:spLocks noGrp="1"/>
          </p:cNvSpPr>
          <p:nvPr>
            <p:ph type="body" sz="half" idx="2"/>
          </p:nvPr>
        </p:nvSpPr>
        <p:spPr>
          <a:xfrm>
            <a:off x="6350591" y="1608456"/>
            <a:ext cx="3210128" cy="5334529"/>
          </a:xfrm>
          <a:prstGeom prst="rect">
            <a:avLst/>
          </a:prstGeom>
        </p:spPr>
        <p:txBody>
          <a:bodyPr lIns="97240" tIns="48620" rIns="97240" bIns="48620"/>
          <a:lstStyle>
            <a:lvl1pPr marL="0" indent="0">
              <a:buNone/>
              <a:defRPr sz="1300" i="1">
                <a:solidFill>
                  <a:srgbClr val="666666"/>
                </a:solidFill>
                <a:latin typeface="Times New Roman" pitchFamily="18" charset="0"/>
                <a:cs typeface="Times New Roman" pitchFamily="18" charset="0"/>
              </a:defRPr>
            </a:lvl1pPr>
            <a:lvl2pPr marL="486202" indent="0">
              <a:buNone/>
              <a:defRPr sz="1300"/>
            </a:lvl2pPr>
            <a:lvl3pPr marL="972403" indent="0">
              <a:buNone/>
              <a:defRPr sz="1100"/>
            </a:lvl3pPr>
            <a:lvl4pPr marL="1458604" indent="0">
              <a:buNone/>
              <a:defRPr sz="1000"/>
            </a:lvl4pPr>
            <a:lvl5pPr marL="1944804" indent="0">
              <a:buNone/>
              <a:defRPr sz="1000"/>
            </a:lvl5pPr>
            <a:lvl6pPr marL="2431007" indent="0">
              <a:buNone/>
              <a:defRPr sz="1000"/>
            </a:lvl6pPr>
            <a:lvl7pPr marL="2917208" indent="0">
              <a:buNone/>
              <a:defRPr sz="1000"/>
            </a:lvl7pPr>
            <a:lvl8pPr marL="3403410" indent="0">
              <a:buNone/>
              <a:defRPr sz="1000"/>
            </a:lvl8pPr>
            <a:lvl9pPr marL="3889609" indent="0">
              <a:buNone/>
              <a:defRPr sz="1000"/>
            </a:lvl9pPr>
          </a:lstStyle>
          <a:p>
            <a:pPr lvl="0"/>
            <a:r>
              <a:rPr lang="en-US" smtClean="0"/>
              <a:t>Click to edit Master text styles</a:t>
            </a:r>
          </a:p>
        </p:txBody>
      </p:sp>
      <p:sp>
        <p:nvSpPr>
          <p:cNvPr id="7"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9" name="Footer Placeholder 8"/>
          <p:cNvSpPr>
            <a:spLocks noGrp="1"/>
          </p:cNvSpPr>
          <p:nvPr>
            <p:ph type="ftr" sz="quarter" idx="10"/>
          </p:nvPr>
        </p:nvSpPr>
        <p:spPr/>
        <p:txBody>
          <a:bodyPr/>
          <a:lstStyle/>
          <a:p>
            <a:r>
              <a:rPr lang="en-US" smtClean="0"/>
              <a:t>=page#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ttorney Bio">
    <p:spTree>
      <p:nvGrpSpPr>
        <p:cNvPr id="1" name=""/>
        <p:cNvGrpSpPr/>
        <p:nvPr/>
      </p:nvGrpSpPr>
      <p:grpSpPr>
        <a:xfrm>
          <a:off x="0" y="0"/>
          <a:ext cx="0" cy="0"/>
          <a:chOff x="0" y="0"/>
          <a:chExt cx="0" cy="0"/>
        </a:xfrm>
      </p:grpSpPr>
      <p:sp>
        <p:nvSpPr>
          <p:cNvPr id="9" name="Line 22"/>
          <p:cNvSpPr>
            <a:spLocks noChangeShapeType="1"/>
          </p:cNvSpPr>
          <p:nvPr/>
        </p:nvSpPr>
        <p:spPr bwMode="auto">
          <a:xfrm>
            <a:off x="2284095" y="3022600"/>
            <a:ext cx="7292340" cy="0"/>
          </a:xfrm>
          <a:prstGeom prst="line">
            <a:avLst/>
          </a:prstGeom>
          <a:noFill/>
          <a:ln w="6350">
            <a:solidFill>
              <a:schemeClr val="tx1"/>
            </a:solidFill>
            <a:round/>
            <a:headEnd/>
            <a:tailEnd/>
          </a:ln>
          <a:effectLst/>
        </p:spPr>
        <p:txBody>
          <a:bodyPr lIns="97240" tIns="48620" rIns="97240" bIns="48620"/>
          <a:lstStyle/>
          <a:p>
            <a:endParaRPr lang="en-US"/>
          </a:p>
        </p:txBody>
      </p:sp>
      <p:sp>
        <p:nvSpPr>
          <p:cNvPr id="17" name="Text Placeholder 16"/>
          <p:cNvSpPr>
            <a:spLocks noGrp="1"/>
          </p:cNvSpPr>
          <p:nvPr userDrawn="1">
            <p:ph type="body" sz="quarter" idx="17" hasCustomPrompt="1"/>
          </p:nvPr>
        </p:nvSpPr>
        <p:spPr>
          <a:xfrm>
            <a:off x="2274037" y="3108960"/>
            <a:ext cx="7302398" cy="3886200"/>
          </a:xfrm>
          <a:prstGeom prst="rect">
            <a:avLst/>
          </a:prstGeom>
          <a:ln>
            <a:noFill/>
          </a:ln>
        </p:spPr>
        <p:txBody>
          <a:bodyPr lIns="29172" tIns="48620" rIns="97240" bIns="48620" anchor="t"/>
          <a:lstStyle>
            <a:lvl1pPr marL="0" indent="0" algn="l">
              <a:lnSpc>
                <a:spcPts val="1277"/>
              </a:lnSpc>
              <a:spcBef>
                <a:spcPts val="0"/>
              </a:spcBef>
              <a:spcAft>
                <a:spcPts val="638"/>
              </a:spcAft>
              <a:buFont typeface="Arial" pitchFamily="34" charset="0"/>
              <a:buChar char=" "/>
              <a:defRPr sz="1100" b="0" baseline="0">
                <a:latin typeface="+mn-lt"/>
              </a:defRPr>
            </a:lvl1pPr>
            <a:lvl2pPr marL="0" indent="0">
              <a:lnSpc>
                <a:spcPts val="1277"/>
              </a:lnSpc>
              <a:spcBef>
                <a:spcPts val="0"/>
              </a:spcBef>
              <a:spcAft>
                <a:spcPts val="1277"/>
              </a:spcAft>
              <a:buFont typeface="Arial" pitchFamily="34" charset="0"/>
              <a:buChar char=" "/>
              <a:defRPr sz="1100" b="1" baseline="0">
                <a:solidFill>
                  <a:srgbClr val="666666"/>
                </a:solidFill>
                <a:latin typeface="Arial" pitchFamily="34" charset="0"/>
              </a:defRPr>
            </a:lvl2pPr>
            <a:lvl3pPr marL="243101" indent="-243101">
              <a:buClr>
                <a:srgbClr val="B01C2E"/>
              </a:buClr>
              <a:buFont typeface="Wingdings 2" pitchFamily="18" charset="2"/>
              <a:buChar char="¡"/>
              <a:defRPr sz="1100" baseline="0">
                <a:latin typeface="Arial" pitchFamily="34" charset="0"/>
              </a:defRPr>
            </a:lvl3pPr>
            <a:lvl4pPr marL="486202" indent="-243101">
              <a:buClr>
                <a:srgbClr val="B01C2E"/>
              </a:buClr>
              <a:buFont typeface="Arial" pitchFamily="34" charset="0"/>
              <a:buChar char="–"/>
              <a:defRPr sz="1100" baseline="0">
                <a:latin typeface="Arial" pitchFamily="34" charset="0"/>
              </a:defRPr>
            </a:lvl4pPr>
            <a:lvl5pPr marL="729302" indent="-243101">
              <a:buClr>
                <a:srgbClr val="B01C2E"/>
              </a:buClr>
              <a:buFont typeface="Arial" pitchFamily="34" charset="0"/>
              <a:buChar char="–"/>
              <a:defRPr sz="1100" baseline="0">
                <a:latin typeface="Arial" pitchFamily="34" charset="0"/>
              </a:defRPr>
            </a:lvl5pPr>
          </a:lstStyle>
          <a:p>
            <a:pPr lvl="0"/>
            <a:r>
              <a:rPr lang="en-US" sz="1100" dirty="0" smtClean="0"/>
              <a:t>Level 1</a:t>
            </a:r>
          </a:p>
          <a:p>
            <a:pPr lvl="1"/>
            <a:r>
              <a:rPr lang="en-US" sz="1100" dirty="0" smtClean="0"/>
              <a:t>Level 2</a:t>
            </a:r>
          </a:p>
          <a:p>
            <a:pPr lvl="2"/>
            <a:r>
              <a:rPr lang="en-US" sz="1100" dirty="0" smtClean="0"/>
              <a:t>Level 3</a:t>
            </a:r>
          </a:p>
          <a:p>
            <a:pPr lvl="3"/>
            <a:r>
              <a:rPr lang="en-US" sz="1100" dirty="0" smtClean="0"/>
              <a:t>Level 4</a:t>
            </a:r>
          </a:p>
          <a:p>
            <a:pPr lvl="4"/>
            <a:r>
              <a:rPr lang="en-US" sz="1100" dirty="0" smtClean="0"/>
              <a:t>Level 4</a:t>
            </a:r>
          </a:p>
          <a:p>
            <a:pPr lvl="1"/>
            <a:endParaRPr lang="en-US" dirty="0"/>
          </a:p>
        </p:txBody>
      </p:sp>
      <p:sp>
        <p:nvSpPr>
          <p:cNvPr id="19" name="Rectangle 2"/>
          <p:cNvSpPr>
            <a:spLocks noGrp="1" noChangeArrowheads="1"/>
          </p:cNvSpPr>
          <p:nvPr userDrawn="1">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baseline="0"/>
            </a:lvl1pPr>
          </a:lstStyle>
          <a:p>
            <a:pPr lvl="0"/>
            <a:r>
              <a:rPr lang="en-US" dirty="0" smtClean="0"/>
              <a:t>Attorney Bio</a:t>
            </a:r>
          </a:p>
        </p:txBody>
      </p:sp>
      <p:sp>
        <p:nvSpPr>
          <p:cNvPr id="18" name="Picture Placeholder 9"/>
          <p:cNvSpPr>
            <a:spLocks noGrp="1"/>
          </p:cNvSpPr>
          <p:nvPr>
            <p:ph type="pic" sz="quarter" idx="13"/>
          </p:nvPr>
        </p:nvSpPr>
        <p:spPr>
          <a:xfrm>
            <a:off x="501173" y="1255817"/>
            <a:ext cx="1287475" cy="1772107"/>
          </a:xfrm>
          <a:prstGeom prst="rect">
            <a:avLst/>
          </a:prstGeom>
        </p:spPr>
        <p:txBody>
          <a:bodyPr lIns="97240" tIns="48620" rIns="97240" bIns="48620"/>
          <a:lstStyle>
            <a:lvl1pPr>
              <a:buFont typeface="Wingdings 2" pitchFamily="18" charset="2"/>
              <a:buChar cha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22" name="Text Placeholder 7"/>
          <p:cNvSpPr>
            <a:spLocks noGrp="1"/>
          </p:cNvSpPr>
          <p:nvPr>
            <p:ph type="body" sz="quarter" idx="12"/>
          </p:nvPr>
        </p:nvSpPr>
        <p:spPr>
          <a:xfrm>
            <a:off x="501178" y="3086065"/>
            <a:ext cx="1678146" cy="627418"/>
          </a:xfrm>
          <a:prstGeom prst="rect">
            <a:avLst/>
          </a:prstGeom>
        </p:spPr>
        <p:txBody>
          <a:bodyPr lIns="0" tIns="48620" rIns="97240" bIns="48620"/>
          <a:lstStyle>
            <a:lvl1pPr marL="0" indent="0">
              <a:lnSpc>
                <a:spcPts val="1063"/>
              </a:lnSpc>
              <a:buNone/>
              <a:defRPr sz="1100" b="0" baseline="0"/>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smtClean="0"/>
              <a:t>Click to edit Master text styles</a:t>
            </a:r>
          </a:p>
        </p:txBody>
      </p:sp>
      <p:sp>
        <p:nvSpPr>
          <p:cNvPr id="27" name="TextBox 26"/>
          <p:cNvSpPr txBox="1"/>
          <p:nvPr userDrawn="1"/>
        </p:nvSpPr>
        <p:spPr>
          <a:xfrm>
            <a:off x="2274037" y="1255823"/>
            <a:ext cx="3520440" cy="267467"/>
          </a:xfrm>
          <a:prstGeom prst="rect">
            <a:avLst/>
          </a:prstGeom>
          <a:noFill/>
        </p:spPr>
        <p:txBody>
          <a:bodyPr wrap="square" lIns="0" tIns="48620" rIns="97240" bIns="48620" rtlCol="0">
            <a:spAutoFit/>
          </a:bodyPr>
          <a:lstStyle/>
          <a:p>
            <a:r>
              <a:rPr lang="en-US" sz="1100" b="1" baseline="0" dirty="0" smtClean="0">
                <a:solidFill>
                  <a:srgbClr val="B01C2E"/>
                </a:solidFill>
              </a:rPr>
              <a:t>Specialization</a:t>
            </a:r>
            <a:endParaRPr lang="en-US" sz="1100" b="1" baseline="0" dirty="0">
              <a:solidFill>
                <a:srgbClr val="B01C2E"/>
              </a:solidFill>
            </a:endParaRPr>
          </a:p>
        </p:txBody>
      </p:sp>
      <p:sp>
        <p:nvSpPr>
          <p:cNvPr id="38" name="TextBox 37"/>
          <p:cNvSpPr txBox="1"/>
          <p:nvPr userDrawn="1"/>
        </p:nvSpPr>
        <p:spPr>
          <a:xfrm>
            <a:off x="6055995" y="1255823"/>
            <a:ext cx="3520440" cy="267467"/>
          </a:xfrm>
          <a:prstGeom prst="rect">
            <a:avLst/>
          </a:prstGeom>
          <a:noFill/>
        </p:spPr>
        <p:txBody>
          <a:bodyPr wrap="square" lIns="0" tIns="48620" rIns="97240" bIns="48620" rtlCol="0">
            <a:spAutoFit/>
          </a:bodyPr>
          <a:lstStyle/>
          <a:p>
            <a:r>
              <a:rPr lang="en-US" sz="1100" b="1" baseline="0" dirty="0" smtClean="0">
                <a:solidFill>
                  <a:srgbClr val="B01C2E"/>
                </a:solidFill>
              </a:rPr>
              <a:t>Education</a:t>
            </a:r>
            <a:endParaRPr lang="en-US" sz="1100" b="1" baseline="0" dirty="0">
              <a:solidFill>
                <a:srgbClr val="B01C2E"/>
              </a:solidFill>
            </a:endParaRPr>
          </a:p>
        </p:txBody>
      </p:sp>
      <p:sp>
        <p:nvSpPr>
          <p:cNvPr id="40" name="Text Placeholder 12"/>
          <p:cNvSpPr>
            <a:spLocks noGrp="1"/>
          </p:cNvSpPr>
          <p:nvPr>
            <p:ph type="body" sz="quarter" idx="37" hasCustomPrompt="1"/>
          </p:nvPr>
        </p:nvSpPr>
        <p:spPr>
          <a:xfrm>
            <a:off x="6055995" y="2430494"/>
            <a:ext cx="3520440" cy="279806"/>
          </a:xfrm>
          <a:prstGeom prst="rect">
            <a:avLst/>
          </a:prstGeom>
          <a:ln w="6350">
            <a:noFill/>
          </a:ln>
        </p:spPr>
        <p:txBody>
          <a:bodyPr lIns="29172" tIns="48620" rIns="48620" bIns="48620" anchor="t" anchorCtr="0"/>
          <a:lstStyle>
            <a:lvl1pPr marL="182326" indent="-182326">
              <a:buClr>
                <a:srgbClr val="B01C2E"/>
              </a:buClr>
              <a:buFont typeface="Wingdings 2" pitchFamily="18" charset="2"/>
              <a:buNone/>
              <a:defRPr sz="1100" b="1" baseline="0">
                <a:solidFill>
                  <a:srgbClr val="B01C2E"/>
                </a:solidFill>
              </a:defRPr>
            </a:lvl1pPr>
            <a:lvl2pPr marL="126410" indent="-126410">
              <a:buClr>
                <a:srgbClr val="B01C2E"/>
              </a:buClr>
              <a:buFont typeface="Wingdings 2" pitchFamily="18" charset="2"/>
              <a:buNone/>
              <a:defRPr sz="1100" b="1" baseline="0">
                <a:solidFill>
                  <a:srgbClr val="B01C2E"/>
                </a:solidFill>
              </a:defRPr>
            </a:lvl2pPr>
            <a:lvl3pPr marL="0" indent="-126410" algn="l" defTabSz="972403" rtl="0" eaLnBrk="1" latinLnBrk="0" hangingPunct="1">
              <a:lnSpc>
                <a:spcPct val="95000"/>
              </a:lnSpc>
              <a:spcBef>
                <a:spcPts val="0"/>
              </a:spcBef>
              <a:spcAft>
                <a:spcPts val="256"/>
              </a:spcAft>
              <a:buClr>
                <a:srgbClr val="B01C2E"/>
              </a:buClr>
              <a:buFont typeface="Wingdings 2" pitchFamily="18" charset="2"/>
              <a:buNone/>
              <a:defRPr lang="en-US" sz="1100" b="1" kern="1200" baseline="0" dirty="0" smtClean="0">
                <a:solidFill>
                  <a:srgbClr val="B01C2E"/>
                </a:solidFill>
                <a:latin typeface="+mn-lt"/>
                <a:ea typeface="+mn-ea"/>
                <a:cs typeface="+mn-cs"/>
              </a:defRPr>
            </a:lvl3pPr>
            <a:lvl4pPr marL="725924" indent="-180638">
              <a:buClr>
                <a:srgbClr val="B01C2E"/>
              </a:buClr>
              <a:defRPr sz="1100"/>
            </a:lvl4pPr>
            <a:lvl5pPr marL="908251" indent="-182326">
              <a:buClr>
                <a:srgbClr val="B01C2E"/>
              </a:buClr>
              <a:buFont typeface="Arial" pitchFamily="34" charset="0"/>
              <a:buChar char="–"/>
              <a:defRPr sz="1100"/>
            </a:lvl5pPr>
          </a:lstStyle>
          <a:p>
            <a:pPr lvl="2"/>
            <a:r>
              <a:rPr lang="en-US" dirty="0" smtClean="0"/>
              <a:t>Click to type “Languages”</a:t>
            </a:r>
          </a:p>
        </p:txBody>
      </p:sp>
      <p:sp>
        <p:nvSpPr>
          <p:cNvPr id="42" name="Text Placeholder 12"/>
          <p:cNvSpPr>
            <a:spLocks noGrp="1"/>
          </p:cNvSpPr>
          <p:nvPr>
            <p:ph type="body" sz="quarter" idx="39" hasCustomPrompt="1"/>
          </p:nvPr>
        </p:nvSpPr>
        <p:spPr>
          <a:xfrm>
            <a:off x="2274037" y="2430494"/>
            <a:ext cx="3520440" cy="279806"/>
          </a:xfrm>
          <a:prstGeom prst="rect">
            <a:avLst/>
          </a:prstGeom>
          <a:ln w="6350">
            <a:noFill/>
          </a:ln>
        </p:spPr>
        <p:txBody>
          <a:bodyPr lIns="29172" tIns="48620" rIns="48620" bIns="48620" anchor="t" anchorCtr="0"/>
          <a:lstStyle>
            <a:lvl1pPr marL="182326" indent="-182326">
              <a:buClr>
                <a:srgbClr val="B01C2E"/>
              </a:buClr>
              <a:buFont typeface="Wingdings 2" pitchFamily="18" charset="2"/>
              <a:buNone/>
              <a:defRPr sz="1100" b="1" baseline="0">
                <a:solidFill>
                  <a:srgbClr val="B01C2E"/>
                </a:solidFill>
              </a:defRPr>
            </a:lvl1pPr>
            <a:lvl2pPr marL="126410" indent="-126410">
              <a:buClr>
                <a:srgbClr val="B01C2E"/>
              </a:buClr>
              <a:buFont typeface="Wingdings 2" pitchFamily="18" charset="2"/>
              <a:buNone/>
              <a:defRPr sz="1100" b="1" baseline="0">
                <a:solidFill>
                  <a:srgbClr val="B01C2E"/>
                </a:solidFill>
              </a:defRPr>
            </a:lvl2pPr>
            <a:lvl3pPr marL="0" indent="-126410" algn="l" defTabSz="972403" rtl="0" eaLnBrk="1" latinLnBrk="0" hangingPunct="1">
              <a:lnSpc>
                <a:spcPct val="95000"/>
              </a:lnSpc>
              <a:spcBef>
                <a:spcPts val="0"/>
              </a:spcBef>
              <a:spcAft>
                <a:spcPts val="256"/>
              </a:spcAft>
              <a:buClr>
                <a:srgbClr val="B01C2E"/>
              </a:buClr>
              <a:buFont typeface="Wingdings 2" pitchFamily="18" charset="2"/>
              <a:buNone/>
              <a:defRPr lang="en-US" sz="1100" b="1" kern="1200" baseline="0" dirty="0" smtClean="0">
                <a:solidFill>
                  <a:srgbClr val="B01C2E"/>
                </a:solidFill>
                <a:latin typeface="+mn-lt"/>
                <a:ea typeface="+mn-ea"/>
                <a:cs typeface="+mn-cs"/>
              </a:defRPr>
            </a:lvl3pPr>
            <a:lvl4pPr marL="725924" indent="-180638">
              <a:buClr>
                <a:srgbClr val="B01C2E"/>
              </a:buClr>
              <a:defRPr sz="1100"/>
            </a:lvl4pPr>
            <a:lvl5pPr marL="908251" indent="-182326">
              <a:buClr>
                <a:srgbClr val="B01C2E"/>
              </a:buClr>
              <a:buFont typeface="Arial" pitchFamily="34" charset="0"/>
              <a:buChar char="–"/>
              <a:defRPr sz="1100"/>
            </a:lvl5pPr>
          </a:lstStyle>
          <a:p>
            <a:pPr lvl="2"/>
            <a:r>
              <a:rPr lang="en-US" dirty="0" smtClean="0"/>
              <a:t>Click to type “Bar Admissions”</a:t>
            </a:r>
          </a:p>
        </p:txBody>
      </p:sp>
      <p:sp>
        <p:nvSpPr>
          <p:cNvPr id="44" name="Text Placeholder 16"/>
          <p:cNvSpPr>
            <a:spLocks noGrp="1"/>
          </p:cNvSpPr>
          <p:nvPr>
            <p:ph type="body" sz="quarter" idx="41"/>
          </p:nvPr>
        </p:nvSpPr>
        <p:spPr>
          <a:xfrm>
            <a:off x="2274037" y="2616708"/>
            <a:ext cx="3520440" cy="393802"/>
          </a:xfrm>
          <a:prstGeom prst="rect">
            <a:avLst/>
          </a:prstGeom>
          <a:ln>
            <a:noFill/>
          </a:ln>
        </p:spPr>
        <p:txBody>
          <a:bodyPr lIns="29172" tIns="48620" rIns="97240" bIns="48620" anchor="t"/>
          <a:lstStyle>
            <a:lvl1pPr marL="0" indent="0" algn="l">
              <a:lnSpc>
                <a:spcPct val="95000"/>
              </a:lnSpc>
              <a:spcBef>
                <a:spcPts val="0"/>
              </a:spcBef>
              <a:spcAft>
                <a:spcPts val="256"/>
              </a:spcAft>
              <a:buNone/>
              <a:defRPr sz="1100" b="0" baseline="0">
                <a:latin typeface="+mn-lt"/>
              </a:defRPr>
            </a:lvl1pPr>
            <a:lvl2pPr>
              <a:defRPr sz="1300" baseline="0">
                <a:latin typeface="Arial" pitchFamily="34" charset="0"/>
              </a:defRPr>
            </a:lvl2pPr>
            <a:lvl3pPr>
              <a:defRPr sz="1300" baseline="0">
                <a:latin typeface="Arial" pitchFamily="34" charset="0"/>
              </a:defRPr>
            </a:lvl3pPr>
            <a:lvl4pPr>
              <a:defRPr sz="1300" baseline="0">
                <a:latin typeface="Arial" pitchFamily="34" charset="0"/>
              </a:defRPr>
            </a:lvl4pPr>
            <a:lvl5pPr>
              <a:defRPr sz="1300" baseline="0">
                <a:latin typeface="Arial" pitchFamily="34" charset="0"/>
              </a:defRPr>
            </a:lvl5pPr>
          </a:lstStyle>
          <a:p>
            <a:pPr lvl="0"/>
            <a:r>
              <a:rPr lang="en-US" smtClean="0"/>
              <a:t>Click to edit Master text styles</a:t>
            </a:r>
          </a:p>
        </p:txBody>
      </p:sp>
      <p:sp>
        <p:nvSpPr>
          <p:cNvPr id="46" name="Text Placeholder 16"/>
          <p:cNvSpPr>
            <a:spLocks noGrp="1"/>
          </p:cNvSpPr>
          <p:nvPr>
            <p:ph type="body" sz="quarter" idx="42"/>
          </p:nvPr>
        </p:nvSpPr>
        <p:spPr>
          <a:xfrm>
            <a:off x="6055995" y="2616708"/>
            <a:ext cx="3520440" cy="393802"/>
          </a:xfrm>
          <a:prstGeom prst="rect">
            <a:avLst/>
          </a:prstGeom>
          <a:ln>
            <a:noFill/>
          </a:ln>
        </p:spPr>
        <p:txBody>
          <a:bodyPr lIns="29172" tIns="48620" rIns="97240" bIns="48620" anchor="t"/>
          <a:lstStyle>
            <a:lvl1pPr marL="0" indent="0" algn="l">
              <a:lnSpc>
                <a:spcPct val="95000"/>
              </a:lnSpc>
              <a:spcBef>
                <a:spcPts val="0"/>
              </a:spcBef>
              <a:spcAft>
                <a:spcPts val="256"/>
              </a:spcAft>
              <a:buNone/>
              <a:defRPr sz="1100" b="0" baseline="0">
                <a:latin typeface="+mn-lt"/>
              </a:defRPr>
            </a:lvl1pPr>
            <a:lvl2pPr>
              <a:defRPr sz="1300" baseline="0">
                <a:latin typeface="Arial" pitchFamily="34" charset="0"/>
              </a:defRPr>
            </a:lvl2pPr>
            <a:lvl3pPr>
              <a:defRPr sz="1300" baseline="0">
                <a:latin typeface="Arial" pitchFamily="34" charset="0"/>
              </a:defRPr>
            </a:lvl3pPr>
            <a:lvl4pPr>
              <a:defRPr sz="1300" baseline="0">
                <a:latin typeface="Arial" pitchFamily="34" charset="0"/>
              </a:defRPr>
            </a:lvl4pPr>
            <a:lvl5pPr>
              <a:defRPr sz="1300" baseline="0">
                <a:latin typeface="Arial" pitchFamily="34" charset="0"/>
              </a:defRPr>
            </a:lvl5pPr>
          </a:lstStyle>
          <a:p>
            <a:pPr lvl="0"/>
            <a:r>
              <a:rPr lang="en-US" smtClean="0"/>
              <a:t>Click to edit Master text styles</a:t>
            </a:r>
          </a:p>
        </p:txBody>
      </p:sp>
      <p:sp>
        <p:nvSpPr>
          <p:cNvPr id="47" name="Text Placeholder 19"/>
          <p:cNvSpPr>
            <a:spLocks noGrp="1"/>
          </p:cNvSpPr>
          <p:nvPr>
            <p:ph type="body" sz="quarter" idx="29" hasCustomPrompt="1"/>
          </p:nvPr>
        </p:nvSpPr>
        <p:spPr>
          <a:xfrm>
            <a:off x="2274037" y="1468120"/>
            <a:ext cx="3520440" cy="932688"/>
          </a:xfrm>
          <a:prstGeom prst="rect">
            <a:avLst/>
          </a:prstGeom>
          <a:solidFill>
            <a:srgbClr val="FFFFFF"/>
          </a:solidFill>
          <a:ln>
            <a:noFill/>
          </a:ln>
        </p:spPr>
        <p:txBody>
          <a:bodyPr wrap="square" lIns="29172" tIns="48620" rIns="48620" bIns="48620" anchor="t">
            <a:noAutofit/>
          </a:bodyPr>
          <a:lstStyle>
            <a:lvl1pPr marL="126410" indent="-126410">
              <a:lnSpc>
                <a:spcPct val="95000"/>
              </a:lnSpc>
              <a:spcBef>
                <a:spcPts val="0"/>
              </a:spcBef>
              <a:spcAft>
                <a:spcPts val="212"/>
              </a:spcAft>
              <a:buClr>
                <a:schemeClr val="accent1"/>
              </a:buClr>
              <a:buFont typeface="Wingdings 2" pitchFamily="18" charset="2"/>
              <a:buChar char=""/>
              <a:defRPr sz="1100" baseline="0">
                <a:solidFill>
                  <a:schemeClr val="tx1"/>
                </a:solidFill>
              </a:defRPr>
            </a:lvl1pPr>
            <a:lvl2pPr marL="126410" indent="-126410">
              <a:lnSpc>
                <a:spcPct val="95000"/>
              </a:lnSpc>
              <a:spcBef>
                <a:spcPts val="0"/>
              </a:spcBef>
              <a:spcAft>
                <a:spcPts val="212"/>
              </a:spcAft>
              <a:buClr>
                <a:srgbClr val="B01C2E"/>
              </a:buClr>
              <a:buFont typeface="NSimSun" pitchFamily="49" charset="-122"/>
              <a:buChar char=" "/>
              <a:defRPr sz="1100" baseline="0"/>
            </a:lvl2pPr>
            <a:lvl3pPr marL="126410" indent="-126410">
              <a:lnSpc>
                <a:spcPct val="95000"/>
              </a:lnSpc>
              <a:spcBef>
                <a:spcPts val="0"/>
              </a:spcBef>
              <a:spcAft>
                <a:spcPts val="212"/>
              </a:spcAft>
              <a:buClr>
                <a:srgbClr val="B01C2E"/>
              </a:buClr>
              <a:buFont typeface="Wingdings 2" pitchFamily="18" charset="2"/>
              <a:buChar char="¡"/>
              <a:defRPr sz="1100"/>
            </a:lvl3pPr>
          </a:lstStyle>
          <a:p>
            <a:pPr lvl="0"/>
            <a:r>
              <a:rPr lang="en-US" dirty="0" smtClean="0"/>
              <a:t>First Level</a:t>
            </a:r>
          </a:p>
        </p:txBody>
      </p:sp>
      <p:sp>
        <p:nvSpPr>
          <p:cNvPr id="48" name="Text Placeholder 19"/>
          <p:cNvSpPr>
            <a:spLocks noGrp="1"/>
          </p:cNvSpPr>
          <p:nvPr>
            <p:ph type="body" sz="quarter" idx="43" hasCustomPrompt="1"/>
          </p:nvPr>
        </p:nvSpPr>
        <p:spPr>
          <a:xfrm>
            <a:off x="6055995" y="1468120"/>
            <a:ext cx="3520440" cy="932688"/>
          </a:xfrm>
          <a:prstGeom prst="rect">
            <a:avLst/>
          </a:prstGeom>
          <a:solidFill>
            <a:srgbClr val="FFFFFF"/>
          </a:solidFill>
          <a:ln>
            <a:noFill/>
          </a:ln>
        </p:spPr>
        <p:txBody>
          <a:bodyPr wrap="square" lIns="29172" tIns="48620" rIns="48620" bIns="48620" anchor="t">
            <a:noAutofit/>
          </a:bodyPr>
          <a:lstStyle>
            <a:lvl1pPr marL="126410" indent="-126410">
              <a:lnSpc>
                <a:spcPct val="95000"/>
              </a:lnSpc>
              <a:spcBef>
                <a:spcPts val="0"/>
              </a:spcBef>
              <a:spcAft>
                <a:spcPts val="212"/>
              </a:spcAft>
              <a:buClr>
                <a:schemeClr val="accent1"/>
              </a:buClr>
              <a:buFont typeface="Wingdings 2" pitchFamily="18" charset="2"/>
              <a:buChar char=""/>
              <a:defRPr sz="1100" baseline="0">
                <a:solidFill>
                  <a:schemeClr val="tx1"/>
                </a:solidFill>
              </a:defRPr>
            </a:lvl1pPr>
            <a:lvl2pPr marL="126410" indent="-126410">
              <a:lnSpc>
                <a:spcPct val="95000"/>
              </a:lnSpc>
              <a:spcBef>
                <a:spcPts val="0"/>
              </a:spcBef>
              <a:spcAft>
                <a:spcPts val="212"/>
              </a:spcAft>
              <a:buClr>
                <a:srgbClr val="B01C2E"/>
              </a:buClr>
              <a:buFont typeface="Arial" pitchFamily="34" charset="0"/>
              <a:buChar char=" "/>
              <a:defRPr sz="1100" baseline="0"/>
            </a:lvl2pPr>
            <a:lvl3pPr marL="126410" indent="-126410">
              <a:lnSpc>
                <a:spcPct val="95000"/>
              </a:lnSpc>
              <a:spcBef>
                <a:spcPts val="0"/>
              </a:spcBef>
              <a:spcAft>
                <a:spcPts val="212"/>
              </a:spcAft>
              <a:buClr>
                <a:srgbClr val="B01C2E"/>
              </a:buClr>
              <a:buFont typeface="Wingdings 2" pitchFamily="18" charset="2"/>
              <a:buChar char="¡"/>
              <a:defRPr sz="1100"/>
            </a:lvl3pPr>
          </a:lstStyle>
          <a:p>
            <a:pPr lvl="0"/>
            <a:r>
              <a:rPr lang="en-US" dirty="0" smtClean="0"/>
              <a:t>First Level</a:t>
            </a:r>
          </a:p>
        </p:txBody>
      </p:sp>
      <p:sp>
        <p:nvSpPr>
          <p:cNvPr id="20"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6" name="Footer Placeholder 15"/>
          <p:cNvSpPr>
            <a:spLocks noGrp="1"/>
          </p:cNvSpPr>
          <p:nvPr>
            <p:ph type="ftr" sz="quarter" idx="44"/>
          </p:nvPr>
        </p:nvSpPr>
        <p:spPr/>
        <p:txBody>
          <a:bodyPr/>
          <a:lstStyle/>
          <a:p>
            <a:r>
              <a:rPr lang="en-US" smtClean="0"/>
              <a:t>=page#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e Team with Pictures">
    <p:spTree>
      <p:nvGrpSpPr>
        <p:cNvPr id="1" name=""/>
        <p:cNvGrpSpPr/>
        <p:nvPr/>
      </p:nvGrpSpPr>
      <p:grpSpPr>
        <a:xfrm>
          <a:off x="0" y="0"/>
          <a:ext cx="0" cy="0"/>
          <a:chOff x="0" y="0"/>
          <a:chExt cx="0" cy="0"/>
        </a:xfrm>
      </p:grpSpPr>
      <p:sp>
        <p:nvSpPr>
          <p:cNvPr id="5" name="Text Placeholder 7"/>
          <p:cNvSpPr>
            <a:spLocks noGrp="1"/>
          </p:cNvSpPr>
          <p:nvPr>
            <p:ph type="body" sz="quarter" idx="12" hasCustomPrompt="1"/>
          </p:nvPr>
        </p:nvSpPr>
        <p:spPr>
          <a:xfrm>
            <a:off x="634687" y="3380475"/>
            <a:ext cx="1571307" cy="1059218"/>
          </a:xfrm>
          <a:prstGeom prst="rect">
            <a:avLst/>
          </a:prstGeom>
        </p:spPr>
        <p:txBody>
          <a:bodyPr lIns="97240" tIns="48620" rIns="97240" bIns="48620"/>
          <a:lstStyle>
            <a:lvl1pPr marL="0" indent="0">
              <a:lnSpc>
                <a:spcPts val="1063"/>
              </a:lnSpc>
              <a:buNone/>
              <a:defRPr sz="1100" b="1" baseline="0"/>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6" name="Picture Placeholder 9"/>
          <p:cNvSpPr>
            <a:spLocks noGrp="1"/>
          </p:cNvSpPr>
          <p:nvPr>
            <p:ph type="pic" sz="quarter" idx="13"/>
          </p:nvPr>
        </p:nvSpPr>
        <p:spPr>
          <a:xfrm>
            <a:off x="634686" y="1801131"/>
            <a:ext cx="1176973" cy="1507701"/>
          </a:xfrm>
          <a:prstGeom prst="rect">
            <a:avLst/>
          </a:prstGeom>
        </p:spPr>
        <p:txBody>
          <a:bodyPr lIns="97240" tIns="48620" rIns="97240" bIns="48620"/>
          <a:lstStyle>
            <a:lvl1pPr>
              <a:buFont typeface="Wingdings 2" pitchFamily="18" charset="2"/>
              <a:buChar cha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7" name="Text Placeholder 11"/>
          <p:cNvSpPr>
            <a:spLocks noGrp="1"/>
          </p:cNvSpPr>
          <p:nvPr>
            <p:ph type="body" sz="quarter" idx="14" hasCustomPrompt="1"/>
          </p:nvPr>
        </p:nvSpPr>
        <p:spPr>
          <a:xfrm>
            <a:off x="514668" y="1412346"/>
            <a:ext cx="9007158" cy="259080"/>
          </a:xfrm>
          <a:prstGeom prst="rect">
            <a:avLst/>
          </a:prstGeom>
        </p:spPr>
        <p:txBody>
          <a:bodyPr lIns="97240" tIns="48620" rIns="97240" bIns="48620"/>
          <a:lstStyle>
            <a:lvl1pPr>
              <a:buFontTx/>
              <a:buNone/>
              <a:defRPr sz="1300" b="1" cap="all" baseline="0">
                <a:solidFill>
                  <a:srgbClr val="C00000"/>
                </a:solidFill>
              </a:defRPr>
            </a:lvl1pPr>
          </a:lstStyle>
          <a:p>
            <a:pPr lvl="0"/>
            <a:r>
              <a:rPr lang="en-US" dirty="0" smtClean="0"/>
              <a:t>Click to Add text</a:t>
            </a:r>
            <a:endParaRPr lang="en-US" dirty="0"/>
          </a:p>
        </p:txBody>
      </p:sp>
      <p:sp>
        <p:nvSpPr>
          <p:cNvPr id="8" name="Text Placeholder 7"/>
          <p:cNvSpPr>
            <a:spLocks noGrp="1"/>
          </p:cNvSpPr>
          <p:nvPr>
            <p:ph type="body" sz="quarter" idx="15" hasCustomPrompt="1"/>
          </p:nvPr>
        </p:nvSpPr>
        <p:spPr>
          <a:xfrm>
            <a:off x="2417768" y="338047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spcBef>
                <a:spcPts val="0"/>
              </a:spcBef>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9" name="Picture Placeholder 9"/>
          <p:cNvSpPr>
            <a:spLocks noGrp="1"/>
          </p:cNvSpPr>
          <p:nvPr>
            <p:ph type="pic" sz="quarter" idx="16"/>
          </p:nvPr>
        </p:nvSpPr>
        <p:spPr>
          <a:xfrm>
            <a:off x="2417766" y="1801131"/>
            <a:ext cx="1176973" cy="1507701"/>
          </a:xfrm>
          <a:prstGeom prst="rect">
            <a:avLst/>
          </a:prstGeom>
        </p:spPr>
        <p:txBody>
          <a:bodyPr lIns="97240" tIns="48620" rIns="97240" bIns="48620"/>
          <a:lstStyle>
            <a:lvl1pPr>
              <a:buFont typeface="Wingdings 2" pitchFamily="18" charset="2"/>
              <a:buChar char=""/>
              <a:defRPr lang="en-US" sz="1700" kern="1200" noProof="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10" name="Text Placeholder 7"/>
          <p:cNvSpPr>
            <a:spLocks noGrp="1"/>
          </p:cNvSpPr>
          <p:nvPr>
            <p:ph type="body" sz="quarter" idx="17" hasCustomPrompt="1"/>
          </p:nvPr>
        </p:nvSpPr>
        <p:spPr>
          <a:xfrm>
            <a:off x="4235138" y="338047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11" name="Picture Placeholder 9"/>
          <p:cNvSpPr>
            <a:spLocks noGrp="1"/>
          </p:cNvSpPr>
          <p:nvPr>
            <p:ph type="pic" sz="quarter" idx="18"/>
          </p:nvPr>
        </p:nvSpPr>
        <p:spPr>
          <a:xfrm>
            <a:off x="4235138" y="1801131"/>
            <a:ext cx="1176973" cy="1507701"/>
          </a:xfrm>
          <a:prstGeom prst="rect">
            <a:avLst/>
          </a:prstGeom>
        </p:spPr>
        <p:txBody>
          <a:bodyPr lIns="97240" tIns="48620" rIns="97240" bIns="48620"/>
          <a:lstStyle>
            <a:lvl1pPr>
              <a:buFont typeface="Wingdings 2" pitchFamily="18" charset="2"/>
              <a:buChar cha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12" name="Text Placeholder 7"/>
          <p:cNvSpPr>
            <a:spLocks noGrp="1"/>
          </p:cNvSpPr>
          <p:nvPr>
            <p:ph type="body" sz="quarter" idx="19" hasCustomPrompt="1"/>
          </p:nvPr>
        </p:nvSpPr>
        <p:spPr>
          <a:xfrm>
            <a:off x="6041079" y="338047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13" name="Picture Placeholder 9"/>
          <p:cNvSpPr>
            <a:spLocks noGrp="1"/>
          </p:cNvSpPr>
          <p:nvPr>
            <p:ph type="pic" sz="quarter" idx="21"/>
          </p:nvPr>
        </p:nvSpPr>
        <p:spPr>
          <a:xfrm>
            <a:off x="6041077" y="180113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14" name="Text Placeholder 7"/>
          <p:cNvSpPr>
            <a:spLocks noGrp="1"/>
          </p:cNvSpPr>
          <p:nvPr>
            <p:ph type="body" sz="quarter" idx="22" hasCustomPrompt="1"/>
          </p:nvPr>
        </p:nvSpPr>
        <p:spPr>
          <a:xfrm>
            <a:off x="7858448" y="338047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15" name="Picture Placeholder 9"/>
          <p:cNvSpPr>
            <a:spLocks noGrp="1"/>
          </p:cNvSpPr>
          <p:nvPr>
            <p:ph type="pic" sz="quarter" idx="23"/>
          </p:nvPr>
        </p:nvSpPr>
        <p:spPr>
          <a:xfrm>
            <a:off x="7858448" y="180113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16" name="Text Placeholder 7"/>
          <p:cNvSpPr>
            <a:spLocks noGrp="1"/>
          </p:cNvSpPr>
          <p:nvPr>
            <p:ph type="body" sz="quarter" idx="24" hasCustomPrompt="1"/>
          </p:nvPr>
        </p:nvSpPr>
        <p:spPr>
          <a:xfrm>
            <a:off x="634687" y="603015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17" name="Picture Placeholder 9"/>
          <p:cNvSpPr>
            <a:spLocks noGrp="1"/>
          </p:cNvSpPr>
          <p:nvPr>
            <p:ph type="pic" sz="quarter" idx="25"/>
          </p:nvPr>
        </p:nvSpPr>
        <p:spPr>
          <a:xfrm>
            <a:off x="634686" y="445081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18" name="Text Placeholder 7"/>
          <p:cNvSpPr>
            <a:spLocks noGrp="1"/>
          </p:cNvSpPr>
          <p:nvPr>
            <p:ph type="body" sz="quarter" idx="26" hasCustomPrompt="1"/>
          </p:nvPr>
        </p:nvSpPr>
        <p:spPr>
          <a:xfrm>
            <a:off x="2417768" y="603015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spcBef>
                <a:spcPts val="0"/>
              </a:spcBef>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19" name="Picture Placeholder 9"/>
          <p:cNvSpPr>
            <a:spLocks noGrp="1"/>
          </p:cNvSpPr>
          <p:nvPr>
            <p:ph type="pic" sz="quarter" idx="27"/>
          </p:nvPr>
        </p:nvSpPr>
        <p:spPr>
          <a:xfrm>
            <a:off x="2417766" y="445081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20" name="Text Placeholder 7"/>
          <p:cNvSpPr>
            <a:spLocks noGrp="1"/>
          </p:cNvSpPr>
          <p:nvPr>
            <p:ph type="body" sz="quarter" idx="28" hasCustomPrompt="1"/>
          </p:nvPr>
        </p:nvSpPr>
        <p:spPr>
          <a:xfrm>
            <a:off x="4235138" y="603015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21" name="Picture Placeholder 9"/>
          <p:cNvSpPr>
            <a:spLocks noGrp="1"/>
          </p:cNvSpPr>
          <p:nvPr>
            <p:ph type="pic" sz="quarter" idx="29"/>
          </p:nvPr>
        </p:nvSpPr>
        <p:spPr>
          <a:xfrm>
            <a:off x="4235138" y="445081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22" name="Text Placeholder 7"/>
          <p:cNvSpPr>
            <a:spLocks noGrp="1"/>
          </p:cNvSpPr>
          <p:nvPr>
            <p:ph type="body" sz="quarter" idx="30" hasCustomPrompt="1"/>
          </p:nvPr>
        </p:nvSpPr>
        <p:spPr>
          <a:xfrm>
            <a:off x="6041079" y="603015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23" name="Picture Placeholder 9"/>
          <p:cNvSpPr>
            <a:spLocks noGrp="1"/>
          </p:cNvSpPr>
          <p:nvPr>
            <p:ph type="pic" sz="quarter" idx="31"/>
          </p:nvPr>
        </p:nvSpPr>
        <p:spPr>
          <a:xfrm>
            <a:off x="6041077" y="4450811"/>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24" name="Text Placeholder 7"/>
          <p:cNvSpPr>
            <a:spLocks noGrp="1"/>
          </p:cNvSpPr>
          <p:nvPr>
            <p:ph type="body" sz="quarter" idx="32" hasCustomPrompt="1"/>
          </p:nvPr>
        </p:nvSpPr>
        <p:spPr>
          <a:xfrm>
            <a:off x="7858448" y="6030155"/>
            <a:ext cx="1571307" cy="1059218"/>
          </a:xfrm>
          <a:prstGeom prst="rect">
            <a:avLst/>
          </a:prstGeom>
        </p:spPr>
        <p:txBody>
          <a:bodyPr lIns="97240" tIns="48620" rIns="97240" bIns="48620"/>
          <a:lstStyle>
            <a:lvl1pPr marL="0" indent="0">
              <a:lnSpc>
                <a:spcPts val="1063"/>
              </a:lnSpc>
              <a:buNone/>
              <a:defRPr sz="1100" b="1"/>
            </a:lvl1pPr>
            <a:lvl2pPr marL="0" indent="0">
              <a:lnSpc>
                <a:spcPts val="1063"/>
              </a:lnSpc>
              <a:buNone/>
              <a:defRPr sz="1100" i="1"/>
            </a:lvl2pPr>
            <a:lvl3pPr marL="0" indent="0">
              <a:lnSpc>
                <a:spcPts val="1063"/>
              </a:lnSpc>
              <a:buFont typeface="Arial" pitchFamily="34" charset="0"/>
              <a:buNone/>
              <a:defRPr sz="1100"/>
            </a:lvl3pPr>
            <a:lvl4pPr marL="0" indent="0">
              <a:lnSpc>
                <a:spcPts val="1063"/>
              </a:lnSpc>
              <a:buNone/>
              <a:defRPr sz="1100"/>
            </a:lvl4pPr>
            <a:lvl5pPr marL="0" indent="0">
              <a:buNone/>
              <a:defRPr sz="1100"/>
            </a:lvl5pPr>
          </a:lstStyle>
          <a:p>
            <a:pPr lvl="0"/>
            <a:r>
              <a:rPr lang="en-US" dirty="0" smtClean="0"/>
              <a:t>Click add text</a:t>
            </a:r>
          </a:p>
          <a:p>
            <a:pPr lvl="1"/>
            <a:r>
              <a:rPr lang="en-US" dirty="0" smtClean="0"/>
              <a:t>Second level</a:t>
            </a:r>
          </a:p>
          <a:p>
            <a:pPr lvl="2"/>
            <a:r>
              <a:rPr lang="en-US" dirty="0" smtClean="0"/>
              <a:t>Third level</a:t>
            </a:r>
          </a:p>
          <a:p>
            <a:pPr lvl="3"/>
            <a:r>
              <a:rPr lang="en-US" dirty="0" smtClean="0"/>
              <a:t>Fourth level</a:t>
            </a:r>
          </a:p>
        </p:txBody>
      </p:sp>
      <p:sp>
        <p:nvSpPr>
          <p:cNvPr id="25" name="Picture Placeholder 9"/>
          <p:cNvSpPr>
            <a:spLocks noGrp="1"/>
          </p:cNvSpPr>
          <p:nvPr>
            <p:ph type="pic" sz="quarter" idx="33"/>
          </p:nvPr>
        </p:nvSpPr>
        <p:spPr>
          <a:xfrm>
            <a:off x="7858448" y="4490723"/>
            <a:ext cx="1176973" cy="1507701"/>
          </a:xfrm>
          <a:prstGeom prst="rect">
            <a:avLst/>
          </a:prstGeom>
        </p:spPr>
        <p:txBody>
          <a:bodyPr lIns="97240" tIns="48620" rIns="97240" bIns="48620"/>
          <a:lstStyle>
            <a:lvl1pPr>
              <a:defRPr lang="en-US" sz="1700" kern="1200" noProof="0" dirty="0">
                <a:solidFill>
                  <a:schemeClr val="tx1"/>
                </a:solidFill>
                <a:latin typeface="+mn-lt"/>
                <a:ea typeface="+mn-ea"/>
                <a:cs typeface="+mn-cs"/>
              </a:defRPr>
            </a:lvl1pPr>
            <a:lvl2pPr>
              <a:defRPr lang="en-US" sz="1700" kern="1200" noProof="0" dirty="0">
                <a:solidFill>
                  <a:schemeClr val="tx1"/>
                </a:solidFill>
                <a:latin typeface="+mn-lt"/>
                <a:ea typeface="+mn-ea"/>
                <a:cs typeface="+mn-cs"/>
              </a:defRPr>
            </a:lvl2pPr>
          </a:lstStyle>
          <a:p>
            <a:pPr marL="243101" lvl="0" indent="-243101" algn="l" defTabSz="972403" rtl="0" eaLnBrk="1" latinLnBrk="0" hangingPunct="1">
              <a:spcBef>
                <a:spcPct val="20000"/>
              </a:spcBef>
              <a:buClr>
                <a:srgbClr val="B01C2E"/>
              </a:buClr>
              <a:buFont typeface="Wingdings" pitchFamily="2" charset="2"/>
              <a:buChar char="§"/>
            </a:pPr>
            <a:r>
              <a:rPr lang="en-US" noProof="0" smtClean="0"/>
              <a:t>Click icon to add picture</a:t>
            </a:r>
            <a:endParaRPr lang="en-US" noProof="0" dirty="0"/>
          </a:p>
        </p:txBody>
      </p:sp>
      <p:sp>
        <p:nvSpPr>
          <p:cNvPr id="26" name="Rectangle 2"/>
          <p:cNvSpPr>
            <a:spLocks noGrp="1" noChangeArrowheads="1"/>
          </p:cNvSpPr>
          <p:nvPr>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Slide Title – One or Two Lines</a:t>
            </a:r>
          </a:p>
        </p:txBody>
      </p:sp>
      <p:sp>
        <p:nvSpPr>
          <p:cNvPr id="27"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28" name="Footer Placeholder 27"/>
          <p:cNvSpPr>
            <a:spLocks noGrp="1"/>
          </p:cNvSpPr>
          <p:nvPr>
            <p:ph type="ftr" sz="quarter" idx="34"/>
          </p:nvPr>
        </p:nvSpPr>
        <p:spPr/>
        <p:txBody>
          <a:bodyPr/>
          <a:lstStyle/>
          <a:p>
            <a:r>
              <a:rPr lang="en-US" smtClean="0"/>
              <a:t>=page#</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e Team - Full Page">
    <p:spTree>
      <p:nvGrpSpPr>
        <p:cNvPr id="1" name=""/>
        <p:cNvGrpSpPr/>
        <p:nvPr/>
      </p:nvGrpSpPr>
      <p:grpSpPr>
        <a:xfrm>
          <a:off x="0" y="0"/>
          <a:ext cx="0" cy="0"/>
          <a:chOff x="0" y="0"/>
          <a:chExt cx="0" cy="0"/>
        </a:xfrm>
      </p:grpSpPr>
      <p:sp>
        <p:nvSpPr>
          <p:cNvPr id="4" name="Text Box 12"/>
          <p:cNvSpPr txBox="1">
            <a:spLocks noChangeArrowheads="1"/>
          </p:cNvSpPr>
          <p:nvPr/>
        </p:nvSpPr>
        <p:spPr bwMode="auto">
          <a:xfrm>
            <a:off x="485959" y="1631845"/>
            <a:ext cx="9184779" cy="431800"/>
          </a:xfrm>
          <a:prstGeom prst="rect">
            <a:avLst/>
          </a:prstGeom>
          <a:noFill/>
          <a:ln w="9525">
            <a:noFill/>
            <a:miter lim="800000"/>
            <a:headEnd/>
            <a:tailEnd/>
          </a:ln>
          <a:effectLst/>
        </p:spPr>
        <p:txBody>
          <a:bodyPr wrap="none" lIns="0" tIns="0" rIns="0" bIns="0" anchor="b"/>
          <a:lstStyle/>
          <a:p>
            <a:r>
              <a:rPr lang="en-US" sz="1100" b="1" dirty="0" smtClean="0">
                <a:solidFill>
                  <a:srgbClr val="C00000"/>
                </a:solidFill>
                <a:latin typeface="Arial" charset="0"/>
              </a:rPr>
              <a:t>PARTNERS</a:t>
            </a:r>
            <a:endParaRPr lang="en-US" sz="1100" b="1" dirty="0">
              <a:solidFill>
                <a:srgbClr val="C00000"/>
              </a:solidFill>
              <a:latin typeface="Arial" charset="0"/>
            </a:endParaRPr>
          </a:p>
        </p:txBody>
      </p:sp>
      <p:sp>
        <p:nvSpPr>
          <p:cNvPr id="9" name="Line 22"/>
          <p:cNvSpPr>
            <a:spLocks noChangeShapeType="1"/>
          </p:cNvSpPr>
          <p:nvPr/>
        </p:nvSpPr>
        <p:spPr bwMode="auto">
          <a:xfrm>
            <a:off x="481966" y="2150005"/>
            <a:ext cx="9188768" cy="0"/>
          </a:xfrm>
          <a:prstGeom prst="line">
            <a:avLst/>
          </a:prstGeom>
          <a:noFill/>
          <a:ln w="6350">
            <a:solidFill>
              <a:schemeClr val="tx1"/>
            </a:solidFill>
            <a:round/>
            <a:headEnd/>
            <a:tailEnd/>
          </a:ln>
          <a:effectLst/>
        </p:spPr>
        <p:txBody>
          <a:bodyPr lIns="97240" tIns="48620" rIns="97240" bIns="48620"/>
          <a:lstStyle/>
          <a:p>
            <a:endParaRPr lang="en-US"/>
          </a:p>
        </p:txBody>
      </p:sp>
      <p:sp>
        <p:nvSpPr>
          <p:cNvPr id="10" name="Text Box 23"/>
          <p:cNvSpPr txBox="1">
            <a:spLocks noChangeArrowheads="1"/>
          </p:cNvSpPr>
          <p:nvPr/>
        </p:nvSpPr>
        <p:spPr bwMode="auto">
          <a:xfrm>
            <a:off x="485959" y="3704485"/>
            <a:ext cx="9184779" cy="431800"/>
          </a:xfrm>
          <a:prstGeom prst="rect">
            <a:avLst/>
          </a:prstGeom>
          <a:noFill/>
          <a:ln w="9525">
            <a:noFill/>
            <a:miter lim="800000"/>
            <a:headEnd/>
            <a:tailEnd/>
          </a:ln>
          <a:effectLst/>
        </p:spPr>
        <p:txBody>
          <a:bodyPr wrap="none" lIns="0" tIns="0" rIns="0" bIns="0" anchor="b"/>
          <a:lstStyle/>
          <a:p>
            <a:r>
              <a:rPr lang="en-US" sz="1100" b="1" dirty="0" smtClean="0">
                <a:solidFill>
                  <a:srgbClr val="C00000"/>
                </a:solidFill>
                <a:latin typeface="Arial" charset="0"/>
              </a:rPr>
              <a:t>ASSOCIATES</a:t>
            </a:r>
            <a:endParaRPr lang="en-US" sz="1100" b="1" dirty="0">
              <a:solidFill>
                <a:srgbClr val="C00000"/>
              </a:solidFill>
              <a:latin typeface="Arial" charset="0"/>
            </a:endParaRPr>
          </a:p>
        </p:txBody>
      </p:sp>
      <p:sp>
        <p:nvSpPr>
          <p:cNvPr id="11" name="Line 24"/>
          <p:cNvSpPr>
            <a:spLocks noChangeShapeType="1"/>
          </p:cNvSpPr>
          <p:nvPr/>
        </p:nvSpPr>
        <p:spPr bwMode="auto">
          <a:xfrm>
            <a:off x="481966" y="4222645"/>
            <a:ext cx="9188768" cy="0"/>
          </a:xfrm>
          <a:prstGeom prst="line">
            <a:avLst/>
          </a:prstGeom>
          <a:noFill/>
          <a:ln w="6350">
            <a:solidFill>
              <a:schemeClr val="tx1"/>
            </a:solidFill>
            <a:round/>
            <a:headEnd/>
            <a:tailEnd/>
          </a:ln>
          <a:effectLst/>
        </p:spPr>
        <p:txBody>
          <a:bodyPr lIns="97240" tIns="48620" rIns="97240" bIns="48620"/>
          <a:lstStyle/>
          <a:p>
            <a:endParaRPr lang="en-US"/>
          </a:p>
        </p:txBody>
      </p:sp>
      <p:sp>
        <p:nvSpPr>
          <p:cNvPr id="28" name="Text Placeholder 27"/>
          <p:cNvSpPr>
            <a:spLocks noGrp="1"/>
          </p:cNvSpPr>
          <p:nvPr userDrawn="1">
            <p:ph type="body" sz="quarter" idx="10" hasCustomPrompt="1"/>
          </p:nvPr>
        </p:nvSpPr>
        <p:spPr>
          <a:xfrm>
            <a:off x="2869439" y="2288540"/>
            <a:ext cx="2011680" cy="829056"/>
          </a:xfrm>
          <a:prstGeom prst="rect">
            <a:avLst/>
          </a:prstGeom>
          <a:ln>
            <a:solidFill>
              <a:srgbClr val="666666"/>
            </a:solidFill>
          </a:ln>
        </p:spPr>
        <p:txBody>
          <a:bodyPr lIns="97240" tIns="48620" rIns="97240" bIns="48620" anchor="ctr"/>
          <a:lstStyle>
            <a:lvl1pPr marL="0" indent="0" algn="ctr">
              <a:buNone/>
              <a:defRPr sz="1300" b="1"/>
            </a:lvl1pPr>
          </a:lstStyle>
          <a:p>
            <a:pPr lvl="0"/>
            <a:r>
              <a:rPr lang="en-US" sz="1300" dirty="0" smtClean="0"/>
              <a:t>Partner</a:t>
            </a:r>
            <a:endParaRPr lang="en-US" dirty="0"/>
          </a:p>
        </p:txBody>
      </p:sp>
      <p:sp>
        <p:nvSpPr>
          <p:cNvPr id="32" name="Text Placeholder 31"/>
          <p:cNvSpPr>
            <a:spLocks noGrp="1"/>
          </p:cNvSpPr>
          <p:nvPr userDrawn="1">
            <p:ph type="body" sz="quarter" idx="11" hasCustomPrompt="1"/>
          </p:nvPr>
        </p:nvSpPr>
        <p:spPr>
          <a:xfrm>
            <a:off x="5256912" y="2288540"/>
            <a:ext cx="2011680" cy="829056"/>
          </a:xfrm>
          <a:prstGeom prst="rect">
            <a:avLst/>
          </a:prstGeom>
          <a:ln>
            <a:solidFill>
              <a:srgbClr val="666666"/>
            </a:solidFill>
          </a:ln>
        </p:spPr>
        <p:txBody>
          <a:bodyPr lIns="97240" tIns="48620" rIns="97240" bIns="48620" anchor="ctr"/>
          <a:lstStyle>
            <a:lvl1pPr marL="0" indent="0" algn="ctr">
              <a:buNone/>
              <a:defRPr sz="1300" b="1"/>
            </a:lvl1pPr>
          </a:lstStyle>
          <a:p>
            <a:pPr lvl="0"/>
            <a:r>
              <a:rPr lang="en-US" dirty="0" smtClean="0"/>
              <a:t>Partner</a:t>
            </a:r>
            <a:endParaRPr lang="en-US" dirty="0"/>
          </a:p>
        </p:txBody>
      </p:sp>
      <p:sp>
        <p:nvSpPr>
          <p:cNvPr id="34" name="Text Placeholder 33"/>
          <p:cNvSpPr>
            <a:spLocks noGrp="1"/>
          </p:cNvSpPr>
          <p:nvPr userDrawn="1">
            <p:ph type="body" sz="quarter" idx="12" hasCustomPrompt="1"/>
          </p:nvPr>
        </p:nvSpPr>
        <p:spPr>
          <a:xfrm>
            <a:off x="7644384" y="2288540"/>
            <a:ext cx="2011680" cy="829056"/>
          </a:xfrm>
          <a:prstGeom prst="rect">
            <a:avLst/>
          </a:prstGeom>
          <a:ln>
            <a:solidFill>
              <a:srgbClr val="666666"/>
            </a:solidFill>
          </a:ln>
        </p:spPr>
        <p:txBody>
          <a:bodyPr lIns="97240" tIns="48620" rIns="97240" bIns="48620" anchor="ctr"/>
          <a:lstStyle>
            <a:lvl1pPr marL="0" indent="0" algn="ctr">
              <a:buNone/>
              <a:defRPr sz="1300" b="1"/>
            </a:lvl1pPr>
          </a:lstStyle>
          <a:p>
            <a:pPr lvl="0"/>
            <a:r>
              <a:rPr lang="en-US" dirty="0" smtClean="0"/>
              <a:t>Partner</a:t>
            </a:r>
            <a:endParaRPr lang="en-US" dirty="0"/>
          </a:p>
        </p:txBody>
      </p:sp>
      <p:sp>
        <p:nvSpPr>
          <p:cNvPr id="17" name="Text Placeholder 16"/>
          <p:cNvSpPr>
            <a:spLocks noGrp="1"/>
          </p:cNvSpPr>
          <p:nvPr userDrawn="1">
            <p:ph type="body" sz="quarter" idx="17" hasCustomPrompt="1"/>
          </p:nvPr>
        </p:nvSpPr>
        <p:spPr>
          <a:xfrm>
            <a:off x="1629461" y="4404360"/>
            <a:ext cx="3268980" cy="829056"/>
          </a:xfrm>
          <a:prstGeom prst="rect">
            <a:avLst/>
          </a:prstGeom>
          <a:ln>
            <a:solidFill>
              <a:srgbClr val="666666"/>
            </a:solidFill>
          </a:ln>
        </p:spPr>
        <p:txBody>
          <a:bodyPr lIns="97240" tIns="48620" rIns="97240" bIns="48620" anchor="ctr"/>
          <a:lstStyle>
            <a:lvl1pPr marL="0" indent="0" algn="ctr">
              <a:buNone/>
              <a:defRPr sz="1300" b="1" baseline="0">
                <a:latin typeface="+mn-lt"/>
              </a:defRPr>
            </a:lvl1pPr>
            <a:lvl2pPr>
              <a:defRPr sz="1300" baseline="0">
                <a:latin typeface="Arial" pitchFamily="34" charset="0"/>
              </a:defRPr>
            </a:lvl2pPr>
            <a:lvl3pPr>
              <a:defRPr sz="1300" baseline="0">
                <a:latin typeface="Arial" pitchFamily="34" charset="0"/>
              </a:defRPr>
            </a:lvl3pPr>
            <a:lvl4pPr>
              <a:defRPr sz="1300" baseline="0">
                <a:latin typeface="Arial" pitchFamily="34" charset="0"/>
              </a:defRPr>
            </a:lvl4pPr>
            <a:lvl5pPr>
              <a:defRPr sz="1300" baseline="0">
                <a:latin typeface="Arial" pitchFamily="34" charset="0"/>
              </a:defRPr>
            </a:lvl5pPr>
          </a:lstStyle>
          <a:p>
            <a:pPr lvl="0"/>
            <a:r>
              <a:rPr lang="en-US" dirty="0" smtClean="0"/>
              <a:t>Associate</a:t>
            </a:r>
            <a:endParaRPr lang="en-US" dirty="0"/>
          </a:p>
        </p:txBody>
      </p:sp>
      <p:sp>
        <p:nvSpPr>
          <p:cNvPr id="15" name="Text Placeholder 14"/>
          <p:cNvSpPr>
            <a:spLocks noGrp="1"/>
          </p:cNvSpPr>
          <p:nvPr userDrawn="1">
            <p:ph type="body" sz="quarter" idx="18" hasCustomPrompt="1"/>
          </p:nvPr>
        </p:nvSpPr>
        <p:spPr>
          <a:xfrm>
            <a:off x="5196840" y="4404360"/>
            <a:ext cx="3268980" cy="829056"/>
          </a:xfrm>
          <a:prstGeom prst="rect">
            <a:avLst/>
          </a:prstGeom>
          <a:ln>
            <a:solidFill>
              <a:srgbClr val="666666"/>
            </a:solidFill>
          </a:ln>
        </p:spPr>
        <p:txBody>
          <a:bodyPr lIns="97240" tIns="48620" rIns="97240" bIns="48620" anchor="ctr"/>
          <a:lstStyle>
            <a:lvl1pPr marL="0" indent="0" algn="ctr">
              <a:buNone/>
              <a:defRPr sz="1300" b="1" baseline="0">
                <a:latin typeface="+mn-lt"/>
              </a:defRPr>
            </a:lvl1pPr>
            <a:lvl2pPr>
              <a:defRPr sz="1300" baseline="0">
                <a:latin typeface="Arial" pitchFamily="34" charset="0"/>
              </a:defRPr>
            </a:lvl2pPr>
            <a:lvl3pPr>
              <a:defRPr sz="1300" baseline="0">
                <a:latin typeface="Arial" pitchFamily="34" charset="0"/>
              </a:defRPr>
            </a:lvl3pPr>
            <a:lvl4pPr>
              <a:defRPr sz="1300" baseline="0">
                <a:latin typeface="Arial" pitchFamily="34" charset="0"/>
              </a:defRPr>
            </a:lvl4pPr>
            <a:lvl5pPr>
              <a:defRPr sz="1300" baseline="0">
                <a:latin typeface="Arial" pitchFamily="34" charset="0"/>
              </a:defRPr>
            </a:lvl5pPr>
          </a:lstStyle>
          <a:p>
            <a:pPr lvl="0"/>
            <a:r>
              <a:rPr lang="en-US" dirty="0" smtClean="0"/>
              <a:t>Associate</a:t>
            </a:r>
            <a:endParaRPr lang="en-US" dirty="0"/>
          </a:p>
        </p:txBody>
      </p:sp>
      <p:sp>
        <p:nvSpPr>
          <p:cNvPr id="19" name="Rectangle 2"/>
          <p:cNvSpPr>
            <a:spLocks noGrp="1" noChangeArrowheads="1"/>
          </p:cNvSpPr>
          <p:nvPr userDrawn="1">
            <p:ph type="title" hasCustomPrompt="1"/>
          </p:nvPr>
        </p:nvSpPr>
        <p:spPr bwMode="gray">
          <a:xfrm>
            <a:off x="497683"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dirty="0" smtClean="0"/>
              <a:t>The Team</a:t>
            </a:r>
          </a:p>
        </p:txBody>
      </p:sp>
      <p:sp>
        <p:nvSpPr>
          <p:cNvPr id="20" name="Text Placeholder 14"/>
          <p:cNvSpPr>
            <a:spLocks noGrp="1"/>
          </p:cNvSpPr>
          <p:nvPr>
            <p:ph type="body" sz="quarter" idx="19" hasCustomPrompt="1"/>
          </p:nvPr>
        </p:nvSpPr>
        <p:spPr>
          <a:xfrm>
            <a:off x="1629461" y="5440680"/>
            <a:ext cx="6839712" cy="621792"/>
          </a:xfrm>
          <a:prstGeom prst="rect">
            <a:avLst/>
          </a:prstGeom>
          <a:ln>
            <a:solidFill>
              <a:srgbClr val="666666"/>
            </a:solidFill>
          </a:ln>
        </p:spPr>
        <p:txBody>
          <a:bodyPr lIns="97240" tIns="48620" rIns="97240" bIns="48620" anchor="ctr"/>
          <a:lstStyle>
            <a:lvl1pPr marL="0" indent="0" algn="ctr">
              <a:buNone/>
              <a:defRPr sz="1300" b="1" baseline="0">
                <a:latin typeface="+mn-lt"/>
              </a:defRPr>
            </a:lvl1pPr>
            <a:lvl2pPr>
              <a:defRPr sz="1300" baseline="0">
                <a:latin typeface="Arial" pitchFamily="34" charset="0"/>
              </a:defRPr>
            </a:lvl2pPr>
            <a:lvl3pPr>
              <a:defRPr sz="1300" baseline="0">
                <a:latin typeface="Arial" pitchFamily="34" charset="0"/>
              </a:defRPr>
            </a:lvl3pPr>
            <a:lvl4pPr>
              <a:defRPr sz="1300" baseline="0">
                <a:latin typeface="Arial" pitchFamily="34" charset="0"/>
              </a:defRPr>
            </a:lvl4pPr>
            <a:lvl5pPr>
              <a:defRPr sz="1300" baseline="0">
                <a:latin typeface="Arial" pitchFamily="34" charset="0"/>
              </a:defRPr>
            </a:lvl5pPr>
          </a:lstStyle>
          <a:p>
            <a:pPr lvl="0"/>
            <a:r>
              <a:rPr lang="en-US" dirty="0" smtClean="0"/>
              <a:t>Team for Due Diligence</a:t>
            </a:r>
            <a:endParaRPr lang="en-US" dirty="0"/>
          </a:p>
        </p:txBody>
      </p:sp>
      <p:sp>
        <p:nvSpPr>
          <p:cNvPr id="21" name="Text Placeholder 27"/>
          <p:cNvSpPr>
            <a:spLocks noGrp="1"/>
          </p:cNvSpPr>
          <p:nvPr>
            <p:ph type="body" sz="quarter" idx="20" hasCustomPrompt="1"/>
          </p:nvPr>
        </p:nvSpPr>
        <p:spPr>
          <a:xfrm>
            <a:off x="481966" y="2288540"/>
            <a:ext cx="2011680" cy="829056"/>
          </a:xfrm>
          <a:prstGeom prst="rect">
            <a:avLst/>
          </a:prstGeom>
          <a:ln>
            <a:solidFill>
              <a:srgbClr val="666666"/>
            </a:solidFill>
          </a:ln>
        </p:spPr>
        <p:txBody>
          <a:bodyPr lIns="97240" tIns="48620" rIns="97240" bIns="48620" anchor="ctr"/>
          <a:lstStyle>
            <a:lvl1pPr marL="0" indent="0" algn="ctr">
              <a:buNone/>
              <a:defRPr sz="1300" b="1"/>
            </a:lvl1pPr>
          </a:lstStyle>
          <a:p>
            <a:pPr lvl="0"/>
            <a:r>
              <a:rPr lang="en-US" sz="1300" dirty="0" smtClean="0"/>
              <a:t>Partner</a:t>
            </a:r>
            <a:endParaRPr lang="en-US" dirty="0"/>
          </a:p>
        </p:txBody>
      </p:sp>
      <p:sp>
        <p:nvSpPr>
          <p:cNvPr id="1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6" name="Footer Placeholder 15"/>
          <p:cNvSpPr>
            <a:spLocks noGrp="1"/>
          </p:cNvSpPr>
          <p:nvPr>
            <p:ph type="ftr" sz="quarter" idx="21"/>
          </p:nvPr>
        </p:nvSpPr>
        <p:spPr/>
        <p:txBody>
          <a:bodyPr/>
          <a:lstStyle/>
          <a:p>
            <a:r>
              <a:rPr lang="en-US" smtClean="0"/>
              <a:t>=page#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a:lstStyle/>
          <a:p>
            <a:fld id="{ABDD1E50-D3F0-4CB4-85DA-509B9D5AAD35}" type="datetime1">
              <a:rPr lang="en-US" smtClean="0"/>
              <a:t>12/4/14</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a:lstStyle/>
          <a:p>
            <a:r>
              <a:rPr lang="en-US" smtClean="0"/>
              <a:t>=page#</a:t>
            </a:r>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a:lstStyle/>
          <a:p>
            <a:fld id="{E0DFA0FD-C28B-44CC-8EF8-D9BB6EFA0187}" type="slidenum">
              <a:rPr lang="en-US" smtClean="0"/>
              <a:t>‹#›</a:t>
            </a:fld>
            <a:endParaRPr lang="en-US"/>
          </a:p>
        </p:txBody>
      </p:sp>
    </p:spTree>
    <p:extLst>
      <p:ext uri="{BB962C8B-B14F-4D97-AF65-F5344CB8AC3E}">
        <p14:creationId xmlns:p14="http://schemas.microsoft.com/office/powerpoint/2010/main" val="31458481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bstone - HIGHLIGHTS V1">
    <p:spTree>
      <p:nvGrpSpPr>
        <p:cNvPr id="1" name=""/>
        <p:cNvGrpSpPr/>
        <p:nvPr/>
      </p:nvGrpSpPr>
      <p:grpSpPr>
        <a:xfrm>
          <a:off x="0" y="0"/>
          <a:ext cx="0" cy="0"/>
          <a:chOff x="0" y="0"/>
          <a:chExt cx="0" cy="0"/>
        </a:xfrm>
      </p:grpSpPr>
      <p:sp>
        <p:nvSpPr>
          <p:cNvPr id="6" name="Text Placeholder 36"/>
          <p:cNvSpPr>
            <a:spLocks noGrp="1"/>
          </p:cNvSpPr>
          <p:nvPr>
            <p:ph type="body" sz="quarter" idx="102"/>
          </p:nvPr>
        </p:nvSpPr>
        <p:spPr>
          <a:xfrm>
            <a:off x="495935" y="138176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6"/>
          <p:cNvSpPr>
            <a:spLocks noGrp="1"/>
          </p:cNvSpPr>
          <p:nvPr>
            <p:ph type="body" sz="quarter" idx="103"/>
          </p:nvPr>
        </p:nvSpPr>
        <p:spPr>
          <a:xfrm>
            <a:off x="49593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8" name="Text Placeholder 36"/>
          <p:cNvSpPr>
            <a:spLocks noGrp="1"/>
          </p:cNvSpPr>
          <p:nvPr>
            <p:ph type="body" sz="quarter" idx="104"/>
          </p:nvPr>
        </p:nvSpPr>
        <p:spPr>
          <a:xfrm>
            <a:off x="2322601" y="138176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6"/>
          <p:cNvSpPr>
            <a:spLocks noGrp="1"/>
          </p:cNvSpPr>
          <p:nvPr>
            <p:ph type="body" sz="quarter" idx="105"/>
          </p:nvPr>
        </p:nvSpPr>
        <p:spPr>
          <a:xfrm>
            <a:off x="2322601"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0" name="Text Placeholder 36"/>
          <p:cNvSpPr>
            <a:spLocks noGrp="1"/>
          </p:cNvSpPr>
          <p:nvPr>
            <p:ph type="body" sz="quarter" idx="106"/>
          </p:nvPr>
        </p:nvSpPr>
        <p:spPr>
          <a:xfrm>
            <a:off x="4149268" y="138176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6"/>
          <p:cNvSpPr>
            <a:spLocks noGrp="1"/>
          </p:cNvSpPr>
          <p:nvPr>
            <p:ph type="body" sz="quarter" idx="107"/>
          </p:nvPr>
        </p:nvSpPr>
        <p:spPr>
          <a:xfrm>
            <a:off x="4149268"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2" name="Text Placeholder 36"/>
          <p:cNvSpPr>
            <a:spLocks noGrp="1"/>
          </p:cNvSpPr>
          <p:nvPr>
            <p:ph type="body" sz="quarter" idx="108"/>
          </p:nvPr>
        </p:nvSpPr>
        <p:spPr>
          <a:xfrm>
            <a:off x="5975935" y="138176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6"/>
          <p:cNvSpPr>
            <a:spLocks noGrp="1"/>
          </p:cNvSpPr>
          <p:nvPr>
            <p:ph type="body" sz="quarter" idx="109"/>
          </p:nvPr>
        </p:nvSpPr>
        <p:spPr>
          <a:xfrm>
            <a:off x="597593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4" name="Text Placeholder 36"/>
          <p:cNvSpPr>
            <a:spLocks noGrp="1"/>
          </p:cNvSpPr>
          <p:nvPr>
            <p:ph type="body" sz="quarter" idx="110"/>
          </p:nvPr>
        </p:nvSpPr>
        <p:spPr>
          <a:xfrm>
            <a:off x="7816215" y="138176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6"/>
          <p:cNvSpPr>
            <a:spLocks noGrp="1"/>
          </p:cNvSpPr>
          <p:nvPr>
            <p:ph type="body" sz="quarter" idx="111"/>
          </p:nvPr>
        </p:nvSpPr>
        <p:spPr>
          <a:xfrm>
            <a:off x="781621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40" name="Text Placeholder 36"/>
          <p:cNvSpPr>
            <a:spLocks noGrp="1"/>
          </p:cNvSpPr>
          <p:nvPr>
            <p:ph type="body" sz="quarter" idx="112"/>
          </p:nvPr>
        </p:nvSpPr>
        <p:spPr>
          <a:xfrm>
            <a:off x="495935" y="330327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Text Placeholder 36"/>
          <p:cNvSpPr>
            <a:spLocks noGrp="1"/>
          </p:cNvSpPr>
          <p:nvPr>
            <p:ph type="body" sz="quarter" idx="113"/>
          </p:nvPr>
        </p:nvSpPr>
        <p:spPr>
          <a:xfrm>
            <a:off x="49593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42" name="Text Placeholder 36"/>
          <p:cNvSpPr>
            <a:spLocks noGrp="1"/>
          </p:cNvSpPr>
          <p:nvPr>
            <p:ph type="body" sz="quarter" idx="114"/>
          </p:nvPr>
        </p:nvSpPr>
        <p:spPr>
          <a:xfrm>
            <a:off x="2322601" y="330327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3" name="Text Placeholder 36"/>
          <p:cNvSpPr>
            <a:spLocks noGrp="1"/>
          </p:cNvSpPr>
          <p:nvPr>
            <p:ph type="body" sz="quarter" idx="115"/>
          </p:nvPr>
        </p:nvSpPr>
        <p:spPr>
          <a:xfrm>
            <a:off x="2322601"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44" name="Text Placeholder 36"/>
          <p:cNvSpPr>
            <a:spLocks noGrp="1"/>
          </p:cNvSpPr>
          <p:nvPr>
            <p:ph type="body" sz="quarter" idx="116"/>
          </p:nvPr>
        </p:nvSpPr>
        <p:spPr>
          <a:xfrm>
            <a:off x="4149268" y="330327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Text Placeholder 36"/>
          <p:cNvSpPr>
            <a:spLocks noGrp="1"/>
          </p:cNvSpPr>
          <p:nvPr>
            <p:ph type="body" sz="quarter" idx="117"/>
          </p:nvPr>
        </p:nvSpPr>
        <p:spPr>
          <a:xfrm>
            <a:off x="4149268"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46" name="Text Placeholder 36"/>
          <p:cNvSpPr>
            <a:spLocks noGrp="1"/>
          </p:cNvSpPr>
          <p:nvPr>
            <p:ph type="body" sz="quarter" idx="118"/>
          </p:nvPr>
        </p:nvSpPr>
        <p:spPr>
          <a:xfrm>
            <a:off x="5975935" y="330327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Text Placeholder 36"/>
          <p:cNvSpPr>
            <a:spLocks noGrp="1"/>
          </p:cNvSpPr>
          <p:nvPr>
            <p:ph type="body" sz="quarter" idx="119"/>
          </p:nvPr>
        </p:nvSpPr>
        <p:spPr>
          <a:xfrm>
            <a:off x="597593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48" name="Text Placeholder 36"/>
          <p:cNvSpPr>
            <a:spLocks noGrp="1"/>
          </p:cNvSpPr>
          <p:nvPr>
            <p:ph type="body" sz="quarter" idx="120"/>
          </p:nvPr>
        </p:nvSpPr>
        <p:spPr>
          <a:xfrm>
            <a:off x="7816215" y="3303270"/>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Text Placeholder 36"/>
          <p:cNvSpPr>
            <a:spLocks noGrp="1"/>
          </p:cNvSpPr>
          <p:nvPr>
            <p:ph type="body" sz="quarter" idx="121"/>
          </p:nvPr>
        </p:nvSpPr>
        <p:spPr>
          <a:xfrm>
            <a:off x="781621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50" name="Text Placeholder 36"/>
          <p:cNvSpPr>
            <a:spLocks noGrp="1"/>
          </p:cNvSpPr>
          <p:nvPr>
            <p:ph type="body" sz="quarter" idx="122"/>
          </p:nvPr>
        </p:nvSpPr>
        <p:spPr>
          <a:xfrm>
            <a:off x="495935" y="5239541"/>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Text Placeholder 36"/>
          <p:cNvSpPr>
            <a:spLocks noGrp="1"/>
          </p:cNvSpPr>
          <p:nvPr>
            <p:ph type="body" sz="quarter" idx="123"/>
          </p:nvPr>
        </p:nvSpPr>
        <p:spPr>
          <a:xfrm>
            <a:off x="49593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52" name="Text Placeholder 36"/>
          <p:cNvSpPr>
            <a:spLocks noGrp="1"/>
          </p:cNvSpPr>
          <p:nvPr>
            <p:ph type="body" sz="quarter" idx="124"/>
          </p:nvPr>
        </p:nvSpPr>
        <p:spPr>
          <a:xfrm>
            <a:off x="2322601" y="5239541"/>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3" name="Text Placeholder 36"/>
          <p:cNvSpPr>
            <a:spLocks noGrp="1"/>
          </p:cNvSpPr>
          <p:nvPr>
            <p:ph type="body" sz="quarter" idx="125"/>
          </p:nvPr>
        </p:nvSpPr>
        <p:spPr>
          <a:xfrm>
            <a:off x="2322601"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54" name="Text Placeholder 36"/>
          <p:cNvSpPr>
            <a:spLocks noGrp="1"/>
          </p:cNvSpPr>
          <p:nvPr>
            <p:ph type="body" sz="quarter" idx="126"/>
          </p:nvPr>
        </p:nvSpPr>
        <p:spPr>
          <a:xfrm>
            <a:off x="4149268" y="5239541"/>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5" name="Text Placeholder 36"/>
          <p:cNvSpPr>
            <a:spLocks noGrp="1"/>
          </p:cNvSpPr>
          <p:nvPr>
            <p:ph type="body" sz="quarter" idx="127"/>
          </p:nvPr>
        </p:nvSpPr>
        <p:spPr>
          <a:xfrm>
            <a:off x="4149268"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56" name="Text Placeholder 36"/>
          <p:cNvSpPr>
            <a:spLocks noGrp="1"/>
          </p:cNvSpPr>
          <p:nvPr>
            <p:ph type="body" sz="quarter" idx="128"/>
          </p:nvPr>
        </p:nvSpPr>
        <p:spPr>
          <a:xfrm>
            <a:off x="5975935" y="5239541"/>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7" name="Text Placeholder 36"/>
          <p:cNvSpPr>
            <a:spLocks noGrp="1"/>
          </p:cNvSpPr>
          <p:nvPr>
            <p:ph type="body" sz="quarter" idx="129"/>
          </p:nvPr>
        </p:nvSpPr>
        <p:spPr>
          <a:xfrm>
            <a:off x="597593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58" name="Text Placeholder 36"/>
          <p:cNvSpPr>
            <a:spLocks noGrp="1"/>
          </p:cNvSpPr>
          <p:nvPr>
            <p:ph type="body" sz="quarter" idx="130"/>
          </p:nvPr>
        </p:nvSpPr>
        <p:spPr>
          <a:xfrm>
            <a:off x="7816215" y="5239541"/>
            <a:ext cx="1448410" cy="1795200"/>
          </a:xfrm>
          <a:prstGeom prst="rect">
            <a:avLst/>
          </a:prstGeom>
          <a:solidFill>
            <a:srgbClr val="FFFFFF"/>
          </a:solidFill>
          <a:ln w="9525">
            <a:solidFill>
              <a:srgbClr val="C0C0C0"/>
            </a:solidFill>
          </a:ln>
          <a:effectLst/>
        </p:spPr>
        <p:txBody>
          <a:bodyPr vert="horz" lIns="109714" tIns="329144" rIns="109714" bIns="54858" rtlCol="0" anchor="t" anchorCtr="0">
            <a:normAutofit/>
          </a:bodyPr>
          <a:lstStyle>
            <a:lvl1pPr marL="0" indent="0" algn="l" defTabSz="1097148" rtl="0" eaLnBrk="1" latinLnBrk="0" hangingPunct="1">
              <a:lnSpc>
                <a:spcPct val="100000"/>
              </a:lnSpc>
              <a:spcBef>
                <a:spcPts val="240"/>
              </a:spcBef>
              <a:buNone/>
              <a:defRPr kumimoji="0" lang="en-US" sz="1000" b="1" i="0" u="none" strike="noStrike" kern="1200" cap="none" spc="0" normalizeH="0" baseline="0" noProof="0" dirty="0" smtClean="0">
                <a:ln>
                  <a:noFill/>
                </a:ln>
                <a:solidFill>
                  <a:srgbClr val="9E3039"/>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8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9" name="Text Placeholder 36"/>
          <p:cNvSpPr>
            <a:spLocks noGrp="1"/>
          </p:cNvSpPr>
          <p:nvPr>
            <p:ph type="body" sz="quarter" idx="131"/>
          </p:nvPr>
        </p:nvSpPr>
        <p:spPr>
          <a:xfrm>
            <a:off x="781621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38" name="Rectangle 2"/>
          <p:cNvSpPr>
            <a:spLocks noGrp="1" noChangeArrowheads="1"/>
          </p:cNvSpPr>
          <p:nvPr>
            <p:ph type="title"/>
          </p:nvPr>
        </p:nvSpPr>
        <p:spPr bwMode="gray">
          <a:xfrm>
            <a:off x="492445"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smtClean="0"/>
              <a:t>Click to edit Master title style</a:t>
            </a:r>
            <a:endParaRPr lang="en-US" dirty="0" smtClean="0"/>
          </a:p>
        </p:txBody>
      </p:sp>
      <p:sp>
        <p:nvSpPr>
          <p:cNvPr id="6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64" name="Footer Placeholder 15"/>
          <p:cNvSpPr>
            <a:spLocks noGrp="1"/>
          </p:cNvSpPr>
          <p:nvPr>
            <p:ph type="ftr" sz="quarter" idx="21"/>
          </p:nvPr>
        </p:nvSpPr>
        <p:spPr>
          <a:xfrm>
            <a:off x="3436620" y="7203869"/>
            <a:ext cx="3185160" cy="413809"/>
          </a:xfrm>
        </p:spPr>
        <p:txBody>
          <a:bodyPr/>
          <a:lstStyle/>
          <a:p>
            <a:r>
              <a:rPr lang="en-US" smtClean="0"/>
              <a:t>=page#</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ombstone - HIGHLIGHTS V2">
    <p:spTree>
      <p:nvGrpSpPr>
        <p:cNvPr id="1" name=""/>
        <p:cNvGrpSpPr/>
        <p:nvPr/>
      </p:nvGrpSpPr>
      <p:grpSpPr>
        <a:xfrm>
          <a:off x="0" y="0"/>
          <a:ext cx="0" cy="0"/>
          <a:chOff x="0" y="0"/>
          <a:chExt cx="0" cy="0"/>
        </a:xfrm>
      </p:grpSpPr>
      <p:sp>
        <p:nvSpPr>
          <p:cNvPr id="6" name="Text Placeholder 36"/>
          <p:cNvSpPr>
            <a:spLocks noGrp="1"/>
          </p:cNvSpPr>
          <p:nvPr>
            <p:ph type="body" sz="quarter" idx="102"/>
          </p:nvPr>
        </p:nvSpPr>
        <p:spPr>
          <a:xfrm>
            <a:off x="495935" y="138176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chemeClr val="tx1"/>
                </a:solidFill>
                <a:effectLst/>
                <a:uLnTx/>
                <a:uFillTx/>
                <a:latin typeface="+mn-lt"/>
                <a:ea typeface="+mn-ea"/>
                <a:cs typeface="+mn-cs"/>
              </a:defRPr>
            </a:lvl1pPr>
            <a:lvl2pPr marL="0" indent="0" algn="l" defTabSz="1097148" rtl="0" eaLnBrk="1" latinLnBrk="0" hangingPunct="1">
              <a:lnSpc>
                <a:spcPct val="100000"/>
              </a:lnSpc>
              <a:spcBef>
                <a:spcPts val="48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6"/>
          <p:cNvSpPr>
            <a:spLocks noGrp="1"/>
          </p:cNvSpPr>
          <p:nvPr>
            <p:ph type="body" sz="quarter" idx="103"/>
          </p:nvPr>
        </p:nvSpPr>
        <p:spPr>
          <a:xfrm>
            <a:off x="49593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8" name="Text Placeholder 36"/>
          <p:cNvSpPr>
            <a:spLocks noGrp="1"/>
          </p:cNvSpPr>
          <p:nvPr>
            <p:ph type="body" sz="quarter" idx="104"/>
          </p:nvPr>
        </p:nvSpPr>
        <p:spPr>
          <a:xfrm>
            <a:off x="2322601" y="138176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chemeClr val="tx1"/>
                </a:solidFill>
                <a:effectLst/>
                <a:uLnTx/>
                <a:uFillTx/>
                <a:latin typeface="+mn-lt"/>
                <a:ea typeface="+mn-ea"/>
                <a:cs typeface="+mn-cs"/>
              </a:defRPr>
            </a:lvl1pPr>
            <a:lvl2pPr marL="0" indent="0" algn="l" defTabSz="1097148" rtl="0" eaLnBrk="1" latinLnBrk="0" hangingPunct="1">
              <a:lnSpc>
                <a:spcPct val="100000"/>
              </a:lnSpc>
              <a:spcBef>
                <a:spcPts val="48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36"/>
          <p:cNvSpPr>
            <a:spLocks noGrp="1"/>
          </p:cNvSpPr>
          <p:nvPr>
            <p:ph type="body" sz="quarter" idx="105"/>
          </p:nvPr>
        </p:nvSpPr>
        <p:spPr>
          <a:xfrm>
            <a:off x="2322601"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0" name="Text Placeholder 36"/>
          <p:cNvSpPr>
            <a:spLocks noGrp="1"/>
          </p:cNvSpPr>
          <p:nvPr>
            <p:ph type="body" sz="quarter" idx="106"/>
          </p:nvPr>
        </p:nvSpPr>
        <p:spPr>
          <a:xfrm>
            <a:off x="4149268" y="138176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chemeClr val="tx1"/>
                </a:solidFill>
                <a:effectLst/>
                <a:uLnTx/>
                <a:uFillTx/>
                <a:latin typeface="+mn-lt"/>
                <a:ea typeface="+mn-ea"/>
                <a:cs typeface="+mn-cs"/>
              </a:defRPr>
            </a:lvl1pPr>
            <a:lvl2pPr marL="0" indent="0" algn="l" defTabSz="1097148" rtl="0" eaLnBrk="1" latinLnBrk="0" hangingPunct="1">
              <a:lnSpc>
                <a:spcPct val="100000"/>
              </a:lnSpc>
              <a:spcBef>
                <a:spcPts val="48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6"/>
          <p:cNvSpPr>
            <a:spLocks noGrp="1"/>
          </p:cNvSpPr>
          <p:nvPr>
            <p:ph type="body" sz="quarter" idx="107"/>
          </p:nvPr>
        </p:nvSpPr>
        <p:spPr>
          <a:xfrm>
            <a:off x="4149268"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2" name="Text Placeholder 36"/>
          <p:cNvSpPr>
            <a:spLocks noGrp="1"/>
          </p:cNvSpPr>
          <p:nvPr>
            <p:ph type="body" sz="quarter" idx="108"/>
          </p:nvPr>
        </p:nvSpPr>
        <p:spPr>
          <a:xfrm>
            <a:off x="5975935" y="138176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chemeClr val="tx1"/>
                </a:solidFill>
                <a:effectLst/>
                <a:uLnTx/>
                <a:uFillTx/>
                <a:latin typeface="+mn-lt"/>
                <a:ea typeface="+mn-ea"/>
                <a:cs typeface="+mn-cs"/>
              </a:defRPr>
            </a:lvl1pPr>
            <a:lvl2pPr marL="0" indent="0" algn="l" defTabSz="1097148" rtl="0" eaLnBrk="1" latinLnBrk="0" hangingPunct="1">
              <a:lnSpc>
                <a:spcPct val="100000"/>
              </a:lnSpc>
              <a:spcBef>
                <a:spcPts val="48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36"/>
          <p:cNvSpPr>
            <a:spLocks noGrp="1"/>
          </p:cNvSpPr>
          <p:nvPr>
            <p:ph type="body" sz="quarter" idx="109"/>
          </p:nvPr>
        </p:nvSpPr>
        <p:spPr>
          <a:xfrm>
            <a:off x="597593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4" name="Text Placeholder 36"/>
          <p:cNvSpPr>
            <a:spLocks noGrp="1"/>
          </p:cNvSpPr>
          <p:nvPr>
            <p:ph type="body" sz="quarter" idx="110"/>
          </p:nvPr>
        </p:nvSpPr>
        <p:spPr>
          <a:xfrm>
            <a:off x="7816215" y="138176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chemeClr val="tx1"/>
                </a:solidFill>
                <a:effectLst/>
                <a:uLnTx/>
                <a:uFillTx/>
                <a:latin typeface="+mn-lt"/>
                <a:ea typeface="+mn-ea"/>
                <a:cs typeface="+mn-cs"/>
              </a:defRPr>
            </a:lvl1pPr>
            <a:lvl2pPr marL="0" indent="0" algn="l" defTabSz="1097148" rtl="0" eaLnBrk="1" latinLnBrk="0" hangingPunct="1">
              <a:lnSpc>
                <a:spcPct val="100000"/>
              </a:lnSpc>
              <a:spcBef>
                <a:spcPts val="48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chemeClr val="tx1"/>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36"/>
          <p:cNvSpPr>
            <a:spLocks noGrp="1"/>
          </p:cNvSpPr>
          <p:nvPr>
            <p:ph type="body" sz="quarter" idx="111"/>
          </p:nvPr>
        </p:nvSpPr>
        <p:spPr>
          <a:xfrm>
            <a:off x="7816215" y="296969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6" name="Text Placeholder 36"/>
          <p:cNvSpPr>
            <a:spLocks noGrp="1"/>
          </p:cNvSpPr>
          <p:nvPr>
            <p:ph type="body" sz="quarter" idx="112"/>
          </p:nvPr>
        </p:nvSpPr>
        <p:spPr>
          <a:xfrm>
            <a:off x="495935" y="5239541"/>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36"/>
          <p:cNvSpPr>
            <a:spLocks noGrp="1"/>
          </p:cNvSpPr>
          <p:nvPr>
            <p:ph type="body" sz="quarter" idx="113"/>
          </p:nvPr>
        </p:nvSpPr>
        <p:spPr>
          <a:xfrm>
            <a:off x="49593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18" name="Text Placeholder 36"/>
          <p:cNvSpPr>
            <a:spLocks noGrp="1"/>
          </p:cNvSpPr>
          <p:nvPr>
            <p:ph type="body" sz="quarter" idx="114"/>
          </p:nvPr>
        </p:nvSpPr>
        <p:spPr>
          <a:xfrm>
            <a:off x="495935" y="330327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36"/>
          <p:cNvSpPr>
            <a:spLocks noGrp="1"/>
          </p:cNvSpPr>
          <p:nvPr>
            <p:ph type="body" sz="quarter" idx="115"/>
          </p:nvPr>
        </p:nvSpPr>
        <p:spPr>
          <a:xfrm>
            <a:off x="49593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20" name="Text Placeholder 36"/>
          <p:cNvSpPr>
            <a:spLocks noGrp="1"/>
          </p:cNvSpPr>
          <p:nvPr>
            <p:ph type="body" sz="quarter" idx="116"/>
          </p:nvPr>
        </p:nvSpPr>
        <p:spPr>
          <a:xfrm>
            <a:off x="2322601" y="5239541"/>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36"/>
          <p:cNvSpPr>
            <a:spLocks noGrp="1"/>
          </p:cNvSpPr>
          <p:nvPr>
            <p:ph type="body" sz="quarter" idx="117"/>
          </p:nvPr>
        </p:nvSpPr>
        <p:spPr>
          <a:xfrm>
            <a:off x="2322601"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22" name="Text Placeholder 36"/>
          <p:cNvSpPr>
            <a:spLocks noGrp="1"/>
          </p:cNvSpPr>
          <p:nvPr>
            <p:ph type="body" sz="quarter" idx="118"/>
          </p:nvPr>
        </p:nvSpPr>
        <p:spPr>
          <a:xfrm>
            <a:off x="2322601" y="330327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ext Placeholder 36"/>
          <p:cNvSpPr>
            <a:spLocks noGrp="1"/>
          </p:cNvSpPr>
          <p:nvPr>
            <p:ph type="body" sz="quarter" idx="119"/>
          </p:nvPr>
        </p:nvSpPr>
        <p:spPr>
          <a:xfrm>
            <a:off x="2322601"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24" name="Text Placeholder 36"/>
          <p:cNvSpPr>
            <a:spLocks noGrp="1"/>
          </p:cNvSpPr>
          <p:nvPr>
            <p:ph type="body" sz="quarter" idx="120"/>
          </p:nvPr>
        </p:nvSpPr>
        <p:spPr>
          <a:xfrm>
            <a:off x="4149268" y="5239541"/>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5" name="Text Placeholder 36"/>
          <p:cNvSpPr>
            <a:spLocks noGrp="1"/>
          </p:cNvSpPr>
          <p:nvPr>
            <p:ph type="body" sz="quarter" idx="121"/>
          </p:nvPr>
        </p:nvSpPr>
        <p:spPr>
          <a:xfrm>
            <a:off x="4149268"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26" name="Text Placeholder 36"/>
          <p:cNvSpPr>
            <a:spLocks noGrp="1"/>
          </p:cNvSpPr>
          <p:nvPr>
            <p:ph type="body" sz="quarter" idx="122"/>
          </p:nvPr>
        </p:nvSpPr>
        <p:spPr>
          <a:xfrm>
            <a:off x="4149268" y="330327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ext Placeholder 36"/>
          <p:cNvSpPr>
            <a:spLocks noGrp="1"/>
          </p:cNvSpPr>
          <p:nvPr>
            <p:ph type="body" sz="quarter" idx="123"/>
          </p:nvPr>
        </p:nvSpPr>
        <p:spPr>
          <a:xfrm>
            <a:off x="4149268"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28" name="Text Placeholder 36"/>
          <p:cNvSpPr>
            <a:spLocks noGrp="1"/>
          </p:cNvSpPr>
          <p:nvPr>
            <p:ph type="body" sz="quarter" idx="124"/>
          </p:nvPr>
        </p:nvSpPr>
        <p:spPr>
          <a:xfrm>
            <a:off x="5975935" y="5239541"/>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9" name="Text Placeholder 36"/>
          <p:cNvSpPr>
            <a:spLocks noGrp="1"/>
          </p:cNvSpPr>
          <p:nvPr>
            <p:ph type="body" sz="quarter" idx="125"/>
          </p:nvPr>
        </p:nvSpPr>
        <p:spPr>
          <a:xfrm>
            <a:off x="597593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30" name="Text Placeholder 36"/>
          <p:cNvSpPr>
            <a:spLocks noGrp="1"/>
          </p:cNvSpPr>
          <p:nvPr>
            <p:ph type="body" sz="quarter" idx="126"/>
          </p:nvPr>
        </p:nvSpPr>
        <p:spPr>
          <a:xfrm>
            <a:off x="5975935" y="330327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1" name="Text Placeholder 36"/>
          <p:cNvSpPr>
            <a:spLocks noGrp="1"/>
          </p:cNvSpPr>
          <p:nvPr>
            <p:ph type="body" sz="quarter" idx="127"/>
          </p:nvPr>
        </p:nvSpPr>
        <p:spPr>
          <a:xfrm>
            <a:off x="597593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32" name="Text Placeholder 36"/>
          <p:cNvSpPr>
            <a:spLocks noGrp="1"/>
          </p:cNvSpPr>
          <p:nvPr>
            <p:ph type="body" sz="quarter" idx="128"/>
          </p:nvPr>
        </p:nvSpPr>
        <p:spPr>
          <a:xfrm>
            <a:off x="7816215" y="5239541"/>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3" name="Text Placeholder 36"/>
          <p:cNvSpPr>
            <a:spLocks noGrp="1"/>
          </p:cNvSpPr>
          <p:nvPr>
            <p:ph type="body" sz="quarter" idx="129"/>
          </p:nvPr>
        </p:nvSpPr>
        <p:spPr>
          <a:xfrm>
            <a:off x="7816215" y="6827477"/>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34" name="Text Placeholder 36"/>
          <p:cNvSpPr>
            <a:spLocks noGrp="1"/>
          </p:cNvSpPr>
          <p:nvPr>
            <p:ph type="body" sz="quarter" idx="130"/>
          </p:nvPr>
        </p:nvSpPr>
        <p:spPr>
          <a:xfrm>
            <a:off x="7816215" y="3303270"/>
            <a:ext cx="1448410" cy="1795200"/>
          </a:xfrm>
          <a:prstGeom prst="rect">
            <a:avLst/>
          </a:prstGeom>
          <a:solidFill>
            <a:srgbClr val="FFFFFF"/>
          </a:solidFill>
          <a:ln w="9525">
            <a:solidFill>
              <a:srgbClr val="C0C0C0"/>
            </a:solidFill>
          </a:ln>
          <a:effectLst/>
        </p:spPr>
        <p:txBody>
          <a:bodyPr vert="horz" lIns="109714" tIns="438858" rIns="109714" bIns="54858" rtlCol="0" anchor="t" anchorCtr="0">
            <a:normAutofit/>
          </a:bodyPr>
          <a:lstStyle>
            <a:lvl1pPr marL="0" indent="0" algn="l" defTabSz="1097148" rtl="0" eaLnBrk="1" latinLnBrk="0" hangingPunct="1">
              <a:lnSpc>
                <a:spcPct val="100000"/>
              </a:lnSpc>
              <a:spcBef>
                <a:spcPts val="240"/>
              </a:spcBef>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spcBef>
                <a:spcPts val="240"/>
              </a:spcBef>
              <a:buNone/>
              <a:defRPr kumimoji="0" lang="en-US" sz="700" b="1" i="0" u="none" strike="noStrike" kern="1200" cap="none" spc="0" normalizeH="0" baseline="0" noProof="0" dirty="0" smtClean="0">
                <a:ln>
                  <a:noFill/>
                </a:ln>
                <a:solidFill>
                  <a:srgbClr val="9E3039"/>
                </a:solidFill>
                <a:effectLst/>
                <a:uLnTx/>
                <a:uFillTx/>
                <a:latin typeface="+mn-lt"/>
                <a:ea typeface="+mn-ea"/>
                <a:cs typeface="+mn-cs"/>
              </a:defRPr>
            </a:lvl2pPr>
            <a:lvl3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spcBef>
                <a:spcPts val="240"/>
              </a:spcBef>
              <a:buNone/>
              <a:defRPr kumimoji="0" lang="en-US" sz="7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5" name="Text Placeholder 36"/>
          <p:cNvSpPr>
            <a:spLocks noGrp="1"/>
          </p:cNvSpPr>
          <p:nvPr>
            <p:ph type="body" sz="quarter" idx="131"/>
          </p:nvPr>
        </p:nvSpPr>
        <p:spPr>
          <a:xfrm>
            <a:off x="7816215" y="4891206"/>
            <a:ext cx="1448410" cy="207264"/>
          </a:xfrm>
          <a:prstGeom prst="rect">
            <a:avLst/>
          </a:prstGeom>
          <a:solidFill>
            <a:srgbClr val="FFFFFF"/>
          </a:solidFill>
          <a:ln w="9525">
            <a:solidFill>
              <a:srgbClr val="C0C0C0"/>
            </a:solidFill>
          </a:ln>
          <a:effectLst/>
        </p:spPr>
        <p:txBody>
          <a:bodyPr vert="horz" lIns="109714" tIns="0" rIns="109714" bIns="0" rtlCol="0" anchor="ctr" anchorCtr="0">
            <a:normAutofit/>
          </a:bodyPr>
          <a:lstStyle>
            <a:lvl1pPr marL="0" indent="0" algn="l" defTabSz="1097148" rtl="0" eaLnBrk="1" latinLnBrk="0" hangingPunct="1">
              <a:lnSpc>
                <a:spcPct val="100000"/>
              </a:lnSpc>
              <a:spcBef>
                <a:spcPts val="0"/>
              </a:spcBef>
              <a:buNone/>
              <a:defRPr kumimoji="0" lang="en-US" sz="800" b="1" i="0" u="none" strike="noStrike" kern="1200" cap="none" spc="0" normalizeH="0" baseline="0" noProof="0" dirty="0" smtClean="0">
                <a:ln>
                  <a:noFill/>
                </a:ln>
                <a:solidFill>
                  <a:srgbClr val="000000"/>
                </a:solidFill>
                <a:effectLst/>
                <a:uLnTx/>
                <a:uFillTx/>
                <a:latin typeface="+mn-lt"/>
                <a:ea typeface="+mn-ea"/>
                <a:cs typeface="+mn-cs"/>
              </a:defRPr>
            </a:lvl1pPr>
            <a:lvl2pPr marL="0" indent="0" algn="l" defTabSz="1097148" rtl="0" eaLnBrk="1" latinLnBrk="0" hangingPunct="1">
              <a:lnSpc>
                <a:spcPct val="100000"/>
              </a:lnSpc>
              <a:buNone/>
              <a:defRPr kumimoji="0" lang="en-US" sz="1000" b="1" i="0" u="none" strike="noStrike" kern="1200" cap="none" spc="0" normalizeH="0" baseline="0" noProof="0" dirty="0" smtClean="0">
                <a:ln>
                  <a:noFill/>
                </a:ln>
                <a:solidFill>
                  <a:schemeClr val="tx1"/>
                </a:solidFill>
                <a:effectLst/>
                <a:uLnTx/>
                <a:uFillTx/>
                <a:latin typeface="+mn-lt"/>
                <a:ea typeface="+mn-ea"/>
                <a:cs typeface="+mn-cs"/>
              </a:defRPr>
            </a:lvl2pPr>
            <a:lvl3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3pPr>
            <a:lvl4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4pPr>
            <a:lvl5pPr marL="0" indent="0" algn="l" defTabSz="1097148" rtl="0" eaLnBrk="1" latinLnBrk="0" hangingPunct="1">
              <a:lnSpc>
                <a:spcPct val="100000"/>
              </a:lnSpc>
              <a:buNone/>
              <a:defRPr kumimoji="0" lang="en-US" sz="1000" b="0" i="0" u="none" strike="noStrike" kern="1200" cap="none" spc="0" normalizeH="0" baseline="0" noProof="0" dirty="0" smtClean="0">
                <a:ln>
                  <a:noFill/>
                </a:ln>
                <a:solidFill>
                  <a:srgbClr val="000000"/>
                </a:solidFill>
                <a:effectLst/>
                <a:uLnTx/>
                <a:uFillTx/>
                <a:latin typeface="+mn-lt"/>
                <a:ea typeface="+mn-ea"/>
                <a:cs typeface="+mn-cs"/>
              </a:defRPr>
            </a:lvl5pPr>
          </a:lstStyle>
          <a:p>
            <a:pPr lvl="0"/>
            <a:r>
              <a:rPr lang="en-US" smtClean="0"/>
              <a:t>Click to edit Master text styles</a:t>
            </a:r>
          </a:p>
        </p:txBody>
      </p:sp>
      <p:sp>
        <p:nvSpPr>
          <p:cNvPr id="38" name="Rectangle 2"/>
          <p:cNvSpPr>
            <a:spLocks noGrp="1" noChangeArrowheads="1"/>
          </p:cNvSpPr>
          <p:nvPr>
            <p:ph type="title"/>
          </p:nvPr>
        </p:nvSpPr>
        <p:spPr bwMode="gray">
          <a:xfrm>
            <a:off x="492445"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smtClean="0"/>
              <a:t>Click to edit Master title style</a:t>
            </a:r>
            <a:endParaRPr lang="en-US" dirty="0" smtClean="0"/>
          </a:p>
        </p:txBody>
      </p:sp>
      <p:sp>
        <p:nvSpPr>
          <p:cNvPr id="4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44" name="Footer Placeholder 15"/>
          <p:cNvSpPr>
            <a:spLocks noGrp="1"/>
          </p:cNvSpPr>
          <p:nvPr>
            <p:ph type="ftr" sz="quarter" idx="21"/>
          </p:nvPr>
        </p:nvSpPr>
        <p:spPr>
          <a:xfrm>
            <a:off x="3436620" y="7203869"/>
            <a:ext cx="3185160" cy="413809"/>
          </a:xfrm>
        </p:spPr>
        <p:txBody>
          <a:bodyPr/>
          <a:lstStyle/>
          <a:p>
            <a:r>
              <a:rPr lang="en-US" smtClean="0"/>
              <a:t>=page#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mbstone - Awards V1">
    <p:spTree>
      <p:nvGrpSpPr>
        <p:cNvPr id="1" name=""/>
        <p:cNvGrpSpPr/>
        <p:nvPr/>
      </p:nvGrpSpPr>
      <p:grpSpPr>
        <a:xfrm>
          <a:off x="0" y="0"/>
          <a:ext cx="0" cy="0"/>
          <a:chOff x="0" y="0"/>
          <a:chExt cx="0" cy="0"/>
        </a:xfrm>
      </p:grpSpPr>
      <p:sp>
        <p:nvSpPr>
          <p:cNvPr id="37" name="Text Placeholder 21"/>
          <p:cNvSpPr>
            <a:spLocks noGrp="1"/>
          </p:cNvSpPr>
          <p:nvPr>
            <p:ph type="body" sz="quarter" idx="106"/>
          </p:nvPr>
        </p:nvSpPr>
        <p:spPr>
          <a:xfrm>
            <a:off x="495935" y="330327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Text Placeholder 21"/>
          <p:cNvSpPr>
            <a:spLocks noGrp="1"/>
          </p:cNvSpPr>
          <p:nvPr>
            <p:ph type="body" sz="quarter" idx="107"/>
          </p:nvPr>
        </p:nvSpPr>
        <p:spPr>
          <a:xfrm>
            <a:off x="495935" y="5239173"/>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9" name="Text Placeholder 21"/>
          <p:cNvSpPr>
            <a:spLocks noGrp="1"/>
          </p:cNvSpPr>
          <p:nvPr>
            <p:ph type="body" sz="quarter" idx="101"/>
          </p:nvPr>
        </p:nvSpPr>
        <p:spPr>
          <a:xfrm>
            <a:off x="495935" y="138176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gn="l" defTabSz="1097148" rtl="0" eaLnBrk="1" latinLnBrk="0" hangingPunct="1">
              <a:lnSpc>
                <a:spcPct val="100000"/>
              </a:lnSpc>
              <a:spcBef>
                <a:spcPts val="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0" name="Text Placeholder 21"/>
          <p:cNvSpPr>
            <a:spLocks noGrp="1"/>
          </p:cNvSpPr>
          <p:nvPr>
            <p:ph type="body" sz="quarter" idx="102"/>
          </p:nvPr>
        </p:nvSpPr>
        <p:spPr>
          <a:xfrm>
            <a:off x="2325222" y="138176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1" name="Text Placeholder 21"/>
          <p:cNvSpPr>
            <a:spLocks noGrp="1"/>
          </p:cNvSpPr>
          <p:nvPr>
            <p:ph type="body" sz="quarter" idx="103"/>
          </p:nvPr>
        </p:nvSpPr>
        <p:spPr>
          <a:xfrm>
            <a:off x="4154508" y="138176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2" name="Text Placeholder 21"/>
          <p:cNvSpPr>
            <a:spLocks noGrp="1"/>
          </p:cNvSpPr>
          <p:nvPr>
            <p:ph type="body" sz="quarter" idx="104"/>
          </p:nvPr>
        </p:nvSpPr>
        <p:spPr>
          <a:xfrm>
            <a:off x="5983795" y="138176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3" name="Text Placeholder 21"/>
          <p:cNvSpPr>
            <a:spLocks noGrp="1"/>
          </p:cNvSpPr>
          <p:nvPr>
            <p:ph type="body" sz="quarter" idx="105"/>
          </p:nvPr>
        </p:nvSpPr>
        <p:spPr>
          <a:xfrm>
            <a:off x="7813080" y="138176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21"/>
          <p:cNvSpPr>
            <a:spLocks noGrp="1"/>
          </p:cNvSpPr>
          <p:nvPr>
            <p:ph type="body" sz="quarter" idx="108"/>
          </p:nvPr>
        </p:nvSpPr>
        <p:spPr>
          <a:xfrm>
            <a:off x="2325222" y="330327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5" name="Text Placeholder 21"/>
          <p:cNvSpPr>
            <a:spLocks noGrp="1"/>
          </p:cNvSpPr>
          <p:nvPr>
            <p:ph type="body" sz="quarter" idx="109"/>
          </p:nvPr>
        </p:nvSpPr>
        <p:spPr>
          <a:xfrm>
            <a:off x="2325222" y="5243779"/>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u="none"/>
            </a:lvl1pPr>
            <a:lvl2pPr marL="0" indent="0">
              <a:lnSpc>
                <a:spcPct val="100000"/>
              </a:lnSpc>
              <a:spcBef>
                <a:spcPts val="0"/>
              </a:spcBef>
              <a:buNone/>
              <a:defRPr sz="800" b="0" i="0" u="none">
                <a:solidFill>
                  <a:srgbClr val="808080"/>
                </a:solidFill>
              </a:defRPr>
            </a:lvl2pPr>
            <a:lvl3pPr marL="0" indent="0">
              <a:lnSpc>
                <a:spcPct val="100000"/>
              </a:lnSpc>
              <a:spcBef>
                <a:spcPts val="120"/>
              </a:spcBef>
              <a:buNone/>
              <a:defRPr sz="800" b="0" i="0" u="none">
                <a:solidFill>
                  <a:srgbClr val="808080"/>
                </a:solidFill>
              </a:defRPr>
            </a:lvl3pPr>
            <a:lvl4pPr marL="0" indent="0">
              <a:lnSpc>
                <a:spcPct val="100000"/>
              </a:lnSpc>
              <a:spcBef>
                <a:spcPts val="120"/>
              </a:spcBef>
              <a:buNone/>
              <a:defRPr sz="800" b="0" i="0" u="none">
                <a:solidFill>
                  <a:srgbClr val="808080"/>
                </a:solidFill>
              </a:defRPr>
            </a:lvl4pPr>
            <a:lvl5pPr marL="0" indent="0">
              <a:lnSpc>
                <a:spcPct val="100000"/>
              </a:lnSpc>
              <a:spcBef>
                <a:spcPts val="120"/>
              </a:spcBef>
              <a:buNone/>
              <a:defRPr sz="800" b="0" i="0" u="none">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Text Placeholder 21"/>
          <p:cNvSpPr>
            <a:spLocks noGrp="1"/>
          </p:cNvSpPr>
          <p:nvPr>
            <p:ph type="body" sz="quarter" idx="110"/>
          </p:nvPr>
        </p:nvSpPr>
        <p:spPr>
          <a:xfrm>
            <a:off x="4154508" y="330327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7" name="Text Placeholder 21"/>
          <p:cNvSpPr>
            <a:spLocks noGrp="1"/>
          </p:cNvSpPr>
          <p:nvPr>
            <p:ph type="body" sz="quarter" idx="111"/>
          </p:nvPr>
        </p:nvSpPr>
        <p:spPr>
          <a:xfrm>
            <a:off x="4154508" y="5243779"/>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ext Placeholder 21"/>
          <p:cNvSpPr>
            <a:spLocks noGrp="1"/>
          </p:cNvSpPr>
          <p:nvPr>
            <p:ph type="body" sz="quarter" idx="112"/>
          </p:nvPr>
        </p:nvSpPr>
        <p:spPr>
          <a:xfrm>
            <a:off x="5983795" y="330327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Text Placeholder 21"/>
          <p:cNvSpPr>
            <a:spLocks noGrp="1"/>
          </p:cNvSpPr>
          <p:nvPr>
            <p:ph type="body" sz="quarter" idx="113"/>
          </p:nvPr>
        </p:nvSpPr>
        <p:spPr>
          <a:xfrm>
            <a:off x="5983795" y="5243779"/>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Text Placeholder 21"/>
          <p:cNvSpPr>
            <a:spLocks noGrp="1"/>
          </p:cNvSpPr>
          <p:nvPr>
            <p:ph type="body" sz="quarter" idx="114"/>
          </p:nvPr>
        </p:nvSpPr>
        <p:spPr>
          <a:xfrm>
            <a:off x="7813080" y="3303270"/>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1" name="Text Placeholder 21"/>
          <p:cNvSpPr>
            <a:spLocks noGrp="1"/>
          </p:cNvSpPr>
          <p:nvPr>
            <p:ph type="body" sz="quarter" idx="115"/>
          </p:nvPr>
        </p:nvSpPr>
        <p:spPr>
          <a:xfrm>
            <a:off x="7813080" y="5243779"/>
            <a:ext cx="1448410" cy="158557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i="0"/>
            </a:lvl1pPr>
            <a:lvl2pPr marL="0" indent="0">
              <a:lnSpc>
                <a:spcPct val="100000"/>
              </a:lnSpc>
              <a:spcBef>
                <a:spcPts val="0"/>
              </a:spcBef>
              <a:buNone/>
              <a:defRPr sz="800" b="0" i="0">
                <a:solidFill>
                  <a:srgbClr val="808080"/>
                </a:solidFill>
              </a:defRPr>
            </a:lvl2pPr>
            <a:lvl3pPr marL="0" indent="0">
              <a:lnSpc>
                <a:spcPct val="100000"/>
              </a:lnSpc>
              <a:spcBef>
                <a:spcPts val="120"/>
              </a:spcBef>
              <a:buNone/>
              <a:defRPr sz="800" b="0" i="0">
                <a:solidFill>
                  <a:srgbClr val="808080"/>
                </a:solidFill>
              </a:defRPr>
            </a:lvl3pPr>
            <a:lvl4pPr marL="0" indent="0">
              <a:lnSpc>
                <a:spcPct val="100000"/>
              </a:lnSpc>
              <a:spcBef>
                <a:spcPts val="120"/>
              </a:spcBef>
              <a:buNone/>
              <a:defRPr sz="800" b="0" i="0">
                <a:solidFill>
                  <a:srgbClr val="808080"/>
                </a:solidFill>
              </a:defRPr>
            </a:lvl4pPr>
            <a:lvl5pPr marL="0" indent="0">
              <a:lnSpc>
                <a:spcPct val="100000"/>
              </a:lnSpc>
              <a:spcBef>
                <a:spcPts val="120"/>
              </a:spcBef>
              <a:buNone/>
              <a:defRPr sz="800" b="0" i="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8" name="Text Placeholder 21"/>
          <p:cNvSpPr>
            <a:spLocks noGrp="1"/>
          </p:cNvSpPr>
          <p:nvPr>
            <p:ph type="body" sz="quarter" idx="116"/>
          </p:nvPr>
        </p:nvSpPr>
        <p:spPr>
          <a:xfrm>
            <a:off x="495935" y="488884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69" name="Text Placeholder 21"/>
          <p:cNvSpPr>
            <a:spLocks noGrp="1"/>
          </p:cNvSpPr>
          <p:nvPr>
            <p:ph type="body" sz="quarter" idx="117"/>
          </p:nvPr>
        </p:nvSpPr>
        <p:spPr>
          <a:xfrm>
            <a:off x="495935" y="6822872"/>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0" name="Text Placeholder 21"/>
          <p:cNvSpPr>
            <a:spLocks noGrp="1"/>
          </p:cNvSpPr>
          <p:nvPr>
            <p:ph type="body" sz="quarter" idx="118"/>
          </p:nvPr>
        </p:nvSpPr>
        <p:spPr>
          <a:xfrm>
            <a:off x="495935" y="296733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0"/>
              </a:spcBef>
              <a:buNone/>
              <a:defRPr sz="800" b="1" i="1"/>
            </a:lvl1pPr>
            <a:lvl2pPr marL="0" indent="0" algn="l" defTabSz="1097148" rtl="0" eaLnBrk="1" latinLnBrk="0" hangingPunct="1">
              <a:lnSpc>
                <a:spcPct val="100000"/>
              </a:lnSpc>
              <a:spcBef>
                <a:spcPts val="0"/>
              </a:spcBef>
              <a:buClr>
                <a:srgbClr val="9E3039"/>
              </a:buClr>
              <a:buFont typeface="Arial" pitchFamily="34" charset="0"/>
              <a:buNone/>
              <a:defRPr kumimoji="0" lang="en-US" sz="800" b="0" i="0" u="none" strike="noStrike" kern="1200" cap="none" spc="0" normalizeH="0" baseline="0" noProof="0" dirty="0" smtClean="0">
                <a:ln>
                  <a:noFill/>
                </a:ln>
                <a:solidFill>
                  <a:srgbClr val="000000"/>
                </a:solidFill>
                <a:effectLst/>
                <a:uLnTx/>
                <a:uFillTx/>
                <a:latin typeface="+mn-lt"/>
                <a:ea typeface="+mn-ea"/>
                <a:cs typeface="+mn-cs"/>
              </a:defRPr>
            </a:lvl2pPr>
            <a:lvl3pPr marL="0" indent="0" algn="l" defTabSz="1097148" rtl="0" eaLnBrk="1" latinLnBrk="0" hangingPunct="1">
              <a:lnSpc>
                <a:spcPct val="100000"/>
              </a:lnSpc>
              <a:spcBef>
                <a:spcPts val="120"/>
              </a:spcBef>
              <a:buClr>
                <a:srgbClr val="9E3039"/>
              </a:buClr>
              <a:buFont typeface="Arial" pitchFamily="34" charset="0"/>
              <a:buNone/>
              <a:defRPr kumimoji="0" lang="en-US" sz="800" b="0" i="1"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p:txBody>
      </p:sp>
      <p:sp>
        <p:nvSpPr>
          <p:cNvPr id="71" name="Text Placeholder 21"/>
          <p:cNvSpPr>
            <a:spLocks noGrp="1"/>
          </p:cNvSpPr>
          <p:nvPr>
            <p:ph type="body" sz="quarter" idx="119"/>
          </p:nvPr>
        </p:nvSpPr>
        <p:spPr>
          <a:xfrm>
            <a:off x="2325222" y="296733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0"/>
              </a:spcBef>
              <a:buNone/>
              <a:defRPr sz="800" b="1" i="1"/>
            </a:lvl1pPr>
            <a:lvl2pPr marL="0" indent="0">
              <a:lnSpc>
                <a:spcPct val="100000"/>
              </a:lnSpc>
              <a:spcBef>
                <a:spcPts val="0"/>
              </a:spcBef>
              <a:buNone/>
              <a:defRPr sz="800" b="0">
                <a:solidFill>
                  <a:schemeClr val="tx1"/>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2" name="Text Placeholder 21"/>
          <p:cNvSpPr>
            <a:spLocks noGrp="1"/>
          </p:cNvSpPr>
          <p:nvPr>
            <p:ph type="body" sz="quarter" idx="120"/>
          </p:nvPr>
        </p:nvSpPr>
        <p:spPr>
          <a:xfrm>
            <a:off x="4154508" y="296733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3" name="Text Placeholder 21"/>
          <p:cNvSpPr>
            <a:spLocks noGrp="1"/>
          </p:cNvSpPr>
          <p:nvPr>
            <p:ph type="body" sz="quarter" idx="121"/>
          </p:nvPr>
        </p:nvSpPr>
        <p:spPr>
          <a:xfrm>
            <a:off x="5983795" y="296733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4" name="Text Placeholder 21"/>
          <p:cNvSpPr>
            <a:spLocks noGrp="1"/>
          </p:cNvSpPr>
          <p:nvPr>
            <p:ph type="body" sz="quarter" idx="122"/>
          </p:nvPr>
        </p:nvSpPr>
        <p:spPr>
          <a:xfrm>
            <a:off x="7813080" y="296733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5" name="Text Placeholder 21"/>
          <p:cNvSpPr>
            <a:spLocks noGrp="1"/>
          </p:cNvSpPr>
          <p:nvPr>
            <p:ph type="body" sz="quarter" idx="123"/>
          </p:nvPr>
        </p:nvSpPr>
        <p:spPr>
          <a:xfrm>
            <a:off x="2325222" y="488884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6" name="Text Placeholder 21"/>
          <p:cNvSpPr>
            <a:spLocks noGrp="1"/>
          </p:cNvSpPr>
          <p:nvPr>
            <p:ph type="body" sz="quarter" idx="124"/>
          </p:nvPr>
        </p:nvSpPr>
        <p:spPr>
          <a:xfrm>
            <a:off x="2325222" y="6827477"/>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7" name="Text Placeholder 21"/>
          <p:cNvSpPr>
            <a:spLocks noGrp="1"/>
          </p:cNvSpPr>
          <p:nvPr>
            <p:ph type="body" sz="quarter" idx="125"/>
          </p:nvPr>
        </p:nvSpPr>
        <p:spPr>
          <a:xfrm>
            <a:off x="4154508" y="488884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8" name="Text Placeholder 21"/>
          <p:cNvSpPr>
            <a:spLocks noGrp="1"/>
          </p:cNvSpPr>
          <p:nvPr>
            <p:ph type="body" sz="quarter" idx="126"/>
          </p:nvPr>
        </p:nvSpPr>
        <p:spPr>
          <a:xfrm>
            <a:off x="4154508" y="6827477"/>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79" name="Text Placeholder 21"/>
          <p:cNvSpPr>
            <a:spLocks noGrp="1"/>
          </p:cNvSpPr>
          <p:nvPr>
            <p:ph type="body" sz="quarter" idx="127"/>
          </p:nvPr>
        </p:nvSpPr>
        <p:spPr>
          <a:xfrm>
            <a:off x="5983795" y="488884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80" name="Text Placeholder 21"/>
          <p:cNvSpPr>
            <a:spLocks noGrp="1"/>
          </p:cNvSpPr>
          <p:nvPr>
            <p:ph type="body" sz="quarter" idx="128"/>
          </p:nvPr>
        </p:nvSpPr>
        <p:spPr>
          <a:xfrm>
            <a:off x="5983795" y="6827477"/>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81" name="Text Placeholder 21"/>
          <p:cNvSpPr>
            <a:spLocks noGrp="1"/>
          </p:cNvSpPr>
          <p:nvPr>
            <p:ph type="body" sz="quarter" idx="129"/>
          </p:nvPr>
        </p:nvSpPr>
        <p:spPr>
          <a:xfrm>
            <a:off x="7813080" y="4888840"/>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82" name="Text Placeholder 21"/>
          <p:cNvSpPr>
            <a:spLocks noGrp="1"/>
          </p:cNvSpPr>
          <p:nvPr>
            <p:ph type="body" sz="quarter" idx="130"/>
          </p:nvPr>
        </p:nvSpPr>
        <p:spPr>
          <a:xfrm>
            <a:off x="7813080" y="6827477"/>
            <a:ext cx="1448410" cy="207264"/>
          </a:xfrm>
          <a:prstGeom prst="rect">
            <a:avLst/>
          </a:prstGeom>
          <a:solidFill>
            <a:srgbClr val="FFFFFF"/>
          </a:solidFill>
          <a:ln w="9525">
            <a:solidFill>
              <a:srgbClr val="C0C0C0"/>
            </a:solidFill>
          </a:ln>
          <a:effectLst/>
        </p:spPr>
        <p:txBody>
          <a:bodyPr lIns="109714" tIns="0" rIns="109714" bIns="0" anchor="ctr" anchorCtr="0">
            <a:noAutofit/>
          </a:bodyPr>
          <a:lstStyle>
            <a:lvl1pPr marL="0" indent="0">
              <a:lnSpc>
                <a:spcPct val="100000"/>
              </a:lnSpc>
              <a:spcBef>
                <a:spcPts val="720"/>
              </a:spcBef>
              <a:buNone/>
              <a:defRPr sz="800" b="1" i="1"/>
            </a:lvl1pPr>
            <a:lvl2pPr marL="0" indent="0">
              <a:lnSpc>
                <a:spcPct val="100000"/>
              </a:lnSpc>
              <a:spcBef>
                <a:spcPts val="0"/>
              </a:spcBef>
              <a:buNone/>
              <a:defRPr sz="800" b="0">
                <a:solidFill>
                  <a:srgbClr val="000000"/>
                </a:solidFill>
              </a:defRPr>
            </a:lvl2pPr>
            <a:lvl3pPr marL="0" indent="0">
              <a:lnSpc>
                <a:spcPct val="100000"/>
              </a:lnSpc>
              <a:spcBef>
                <a:spcPts val="120"/>
              </a:spcBef>
              <a:buNone/>
              <a:defRPr sz="800" b="0" i="1">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p:txBody>
      </p:sp>
      <p:sp>
        <p:nvSpPr>
          <p:cNvPr id="57" name="Rectangle 2"/>
          <p:cNvSpPr>
            <a:spLocks noGrp="1" noChangeArrowheads="1"/>
          </p:cNvSpPr>
          <p:nvPr>
            <p:ph type="title"/>
          </p:nvPr>
        </p:nvSpPr>
        <p:spPr bwMode="gray">
          <a:xfrm>
            <a:off x="492445"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smtClean="0"/>
              <a:t>Click to edit Master title style</a:t>
            </a:r>
            <a:endParaRPr lang="en-US" dirty="0" smtClean="0"/>
          </a:p>
        </p:txBody>
      </p:sp>
      <p:sp>
        <p:nvSpPr>
          <p:cNvPr id="58"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59" name="Footer Placeholder 15"/>
          <p:cNvSpPr>
            <a:spLocks noGrp="1"/>
          </p:cNvSpPr>
          <p:nvPr>
            <p:ph type="ftr" sz="quarter" idx="21"/>
          </p:nvPr>
        </p:nvSpPr>
        <p:spPr>
          <a:xfrm>
            <a:off x="3436620" y="7203869"/>
            <a:ext cx="3185160" cy="413809"/>
          </a:xfrm>
        </p:spPr>
        <p:txBody>
          <a:bodyPr/>
          <a:lstStyle/>
          <a:p>
            <a:r>
              <a:rPr lang="en-US" smtClean="0"/>
              <a:t>=page#</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mbstone - AWARDS V2">
    <p:spTree>
      <p:nvGrpSpPr>
        <p:cNvPr id="1" name=""/>
        <p:cNvGrpSpPr/>
        <p:nvPr/>
      </p:nvGrpSpPr>
      <p:grpSpPr>
        <a:xfrm>
          <a:off x="0" y="0"/>
          <a:ext cx="0" cy="0"/>
          <a:chOff x="0" y="0"/>
          <a:chExt cx="0" cy="0"/>
        </a:xfrm>
      </p:grpSpPr>
      <p:sp>
        <p:nvSpPr>
          <p:cNvPr id="6" name="Text Placeholder 21"/>
          <p:cNvSpPr>
            <a:spLocks noGrp="1"/>
          </p:cNvSpPr>
          <p:nvPr>
            <p:ph type="body" sz="quarter" idx="106"/>
          </p:nvPr>
        </p:nvSpPr>
        <p:spPr>
          <a:xfrm>
            <a:off x="495935" y="3303270"/>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1"/>
          <p:cNvSpPr>
            <a:spLocks noGrp="1"/>
          </p:cNvSpPr>
          <p:nvPr>
            <p:ph type="body" sz="quarter" idx="107"/>
          </p:nvPr>
        </p:nvSpPr>
        <p:spPr>
          <a:xfrm>
            <a:off x="495935" y="5239173"/>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21"/>
          <p:cNvSpPr>
            <a:spLocks noGrp="1"/>
          </p:cNvSpPr>
          <p:nvPr>
            <p:ph type="body" sz="quarter" idx="101"/>
          </p:nvPr>
        </p:nvSpPr>
        <p:spPr>
          <a:xfrm>
            <a:off x="495935" y="1381760"/>
            <a:ext cx="1448410" cy="146812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120"/>
              </a:spcBef>
              <a:buClr>
                <a:srgbClr val="9E3039"/>
              </a:buClr>
              <a:buFont typeface="Arial" pitchFamily="34" charset="0"/>
              <a:buNone/>
              <a:defRPr kumimoji="0" lang="en-US" sz="8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1"/>
          <p:cNvSpPr>
            <a:spLocks noGrp="1"/>
          </p:cNvSpPr>
          <p:nvPr>
            <p:ph type="body" sz="quarter" idx="102"/>
          </p:nvPr>
        </p:nvSpPr>
        <p:spPr>
          <a:xfrm>
            <a:off x="2325222" y="1381760"/>
            <a:ext cx="1448410" cy="146812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21"/>
          <p:cNvSpPr>
            <a:spLocks noGrp="1"/>
          </p:cNvSpPr>
          <p:nvPr>
            <p:ph type="body" sz="quarter" idx="103"/>
          </p:nvPr>
        </p:nvSpPr>
        <p:spPr>
          <a:xfrm>
            <a:off x="4154508" y="1381760"/>
            <a:ext cx="1448410" cy="146812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1"/>
          <p:cNvSpPr>
            <a:spLocks noGrp="1"/>
          </p:cNvSpPr>
          <p:nvPr>
            <p:ph type="body" sz="quarter" idx="104"/>
          </p:nvPr>
        </p:nvSpPr>
        <p:spPr>
          <a:xfrm>
            <a:off x="5983795" y="1381760"/>
            <a:ext cx="1448410" cy="146812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1"/>
          <p:cNvSpPr>
            <a:spLocks noGrp="1"/>
          </p:cNvSpPr>
          <p:nvPr>
            <p:ph type="body" sz="quarter" idx="105"/>
          </p:nvPr>
        </p:nvSpPr>
        <p:spPr>
          <a:xfrm>
            <a:off x="7813080" y="1381760"/>
            <a:ext cx="1448410" cy="146812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1"/>
          <p:cNvSpPr>
            <a:spLocks noGrp="1"/>
          </p:cNvSpPr>
          <p:nvPr>
            <p:ph type="body" sz="quarter" idx="108"/>
          </p:nvPr>
        </p:nvSpPr>
        <p:spPr>
          <a:xfrm>
            <a:off x="2325222" y="3303270"/>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21"/>
          <p:cNvSpPr>
            <a:spLocks noGrp="1"/>
          </p:cNvSpPr>
          <p:nvPr>
            <p:ph type="body" sz="quarter" idx="109"/>
          </p:nvPr>
        </p:nvSpPr>
        <p:spPr>
          <a:xfrm>
            <a:off x="2325222" y="5243779"/>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21"/>
          <p:cNvSpPr>
            <a:spLocks noGrp="1"/>
          </p:cNvSpPr>
          <p:nvPr>
            <p:ph type="body" sz="quarter" idx="110"/>
          </p:nvPr>
        </p:nvSpPr>
        <p:spPr>
          <a:xfrm>
            <a:off x="4154508" y="3303270"/>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21"/>
          <p:cNvSpPr>
            <a:spLocks noGrp="1"/>
          </p:cNvSpPr>
          <p:nvPr>
            <p:ph type="body" sz="quarter" idx="111"/>
          </p:nvPr>
        </p:nvSpPr>
        <p:spPr>
          <a:xfrm>
            <a:off x="4154508" y="5243779"/>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1"/>
          <p:cNvSpPr>
            <a:spLocks noGrp="1"/>
          </p:cNvSpPr>
          <p:nvPr>
            <p:ph type="body" sz="quarter" idx="112"/>
          </p:nvPr>
        </p:nvSpPr>
        <p:spPr>
          <a:xfrm>
            <a:off x="5983795" y="3303270"/>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ext Placeholder 21"/>
          <p:cNvSpPr>
            <a:spLocks noGrp="1"/>
          </p:cNvSpPr>
          <p:nvPr>
            <p:ph type="body" sz="quarter" idx="113"/>
          </p:nvPr>
        </p:nvSpPr>
        <p:spPr>
          <a:xfrm>
            <a:off x="5983795" y="5243779"/>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Text Placeholder 21"/>
          <p:cNvSpPr>
            <a:spLocks noGrp="1"/>
          </p:cNvSpPr>
          <p:nvPr>
            <p:ph type="body" sz="quarter" idx="114"/>
          </p:nvPr>
        </p:nvSpPr>
        <p:spPr>
          <a:xfrm>
            <a:off x="7813080" y="3303270"/>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21"/>
          <p:cNvSpPr>
            <a:spLocks noGrp="1"/>
          </p:cNvSpPr>
          <p:nvPr>
            <p:ph type="body" sz="quarter" idx="115"/>
          </p:nvPr>
        </p:nvSpPr>
        <p:spPr>
          <a:xfrm>
            <a:off x="7813080" y="5243779"/>
            <a:ext cx="1448410" cy="1468800"/>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720"/>
              </a:spcBef>
              <a:buNone/>
              <a:defRPr sz="1000" b="1"/>
            </a:lvl1pPr>
            <a:lvl2pPr marL="0" indent="0">
              <a:lnSpc>
                <a:spcPct val="100000"/>
              </a:lnSpc>
              <a:spcBef>
                <a:spcPts val="120"/>
              </a:spcBef>
              <a:buNone/>
              <a:defRPr sz="800" b="0">
                <a:solidFill>
                  <a:srgbClr val="808080"/>
                </a:solidFill>
              </a:defRPr>
            </a:lvl2pPr>
            <a:lvl3pPr marL="0" indent="0">
              <a:lnSpc>
                <a:spcPct val="100000"/>
              </a:lnSpc>
              <a:spcBef>
                <a:spcPts val="120"/>
              </a:spcBef>
              <a:buNone/>
              <a:defRPr sz="800" b="0">
                <a:solidFill>
                  <a:srgbClr val="808080"/>
                </a:solidFill>
              </a:defRPr>
            </a:lvl3pPr>
            <a:lvl4pPr marL="0" indent="0">
              <a:lnSpc>
                <a:spcPct val="100000"/>
              </a:lnSpc>
              <a:spcBef>
                <a:spcPts val="120"/>
              </a:spcBef>
              <a:buNone/>
              <a:defRPr sz="800" b="0">
                <a:solidFill>
                  <a:srgbClr val="808080"/>
                </a:solidFill>
              </a:defRPr>
            </a:lvl4pPr>
            <a:lvl5pPr marL="0" indent="0">
              <a:lnSpc>
                <a:spcPct val="100000"/>
              </a:lnSpc>
              <a:spcBef>
                <a:spcPts val="120"/>
              </a:spcBef>
              <a:buNone/>
              <a:defRPr sz="800" b="0">
                <a:solidFill>
                  <a:srgbClr val="80808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1"/>
          <p:cNvSpPr>
            <a:spLocks noGrp="1"/>
          </p:cNvSpPr>
          <p:nvPr>
            <p:ph type="body" sz="quarter" idx="116"/>
          </p:nvPr>
        </p:nvSpPr>
        <p:spPr>
          <a:xfrm>
            <a:off x="495935" y="284733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2" name="Text Placeholder 21"/>
          <p:cNvSpPr>
            <a:spLocks noGrp="1"/>
          </p:cNvSpPr>
          <p:nvPr>
            <p:ph type="body" sz="quarter" idx="117"/>
          </p:nvPr>
        </p:nvSpPr>
        <p:spPr>
          <a:xfrm>
            <a:off x="2325221" y="284988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3" name="Text Placeholder 21"/>
          <p:cNvSpPr>
            <a:spLocks noGrp="1"/>
          </p:cNvSpPr>
          <p:nvPr>
            <p:ph type="body" sz="quarter" idx="118"/>
          </p:nvPr>
        </p:nvSpPr>
        <p:spPr>
          <a:xfrm>
            <a:off x="4154506" y="284988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4" name="Text Placeholder 21"/>
          <p:cNvSpPr>
            <a:spLocks noGrp="1"/>
          </p:cNvSpPr>
          <p:nvPr>
            <p:ph type="body" sz="quarter" idx="119"/>
          </p:nvPr>
        </p:nvSpPr>
        <p:spPr>
          <a:xfrm>
            <a:off x="5983792" y="284988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5" name="Text Placeholder 21"/>
          <p:cNvSpPr>
            <a:spLocks noGrp="1"/>
          </p:cNvSpPr>
          <p:nvPr>
            <p:ph type="body" sz="quarter" idx="120"/>
          </p:nvPr>
        </p:nvSpPr>
        <p:spPr>
          <a:xfrm>
            <a:off x="7813080" y="284988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6" name="Text Placeholder 21"/>
          <p:cNvSpPr>
            <a:spLocks noGrp="1"/>
          </p:cNvSpPr>
          <p:nvPr>
            <p:ph type="body" sz="quarter" idx="121"/>
          </p:nvPr>
        </p:nvSpPr>
        <p:spPr>
          <a:xfrm>
            <a:off x="495935" y="477139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7" name="Text Placeholder 21"/>
          <p:cNvSpPr>
            <a:spLocks noGrp="1"/>
          </p:cNvSpPr>
          <p:nvPr>
            <p:ph type="body" sz="quarter" idx="122"/>
          </p:nvPr>
        </p:nvSpPr>
        <p:spPr>
          <a:xfrm>
            <a:off x="2325221" y="477139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8" name="Text Placeholder 21"/>
          <p:cNvSpPr>
            <a:spLocks noGrp="1"/>
          </p:cNvSpPr>
          <p:nvPr>
            <p:ph type="body" sz="quarter" idx="123"/>
          </p:nvPr>
        </p:nvSpPr>
        <p:spPr>
          <a:xfrm>
            <a:off x="4154506" y="477139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29" name="Text Placeholder 21"/>
          <p:cNvSpPr>
            <a:spLocks noGrp="1"/>
          </p:cNvSpPr>
          <p:nvPr>
            <p:ph type="body" sz="quarter" idx="124"/>
          </p:nvPr>
        </p:nvSpPr>
        <p:spPr>
          <a:xfrm>
            <a:off x="5983792" y="477139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0" name="Text Placeholder 21"/>
          <p:cNvSpPr>
            <a:spLocks noGrp="1"/>
          </p:cNvSpPr>
          <p:nvPr>
            <p:ph type="body" sz="quarter" idx="125"/>
          </p:nvPr>
        </p:nvSpPr>
        <p:spPr>
          <a:xfrm>
            <a:off x="7813080" y="4771390"/>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1" name="Text Placeholder 21"/>
          <p:cNvSpPr>
            <a:spLocks noGrp="1"/>
          </p:cNvSpPr>
          <p:nvPr>
            <p:ph type="body" sz="quarter" idx="126"/>
          </p:nvPr>
        </p:nvSpPr>
        <p:spPr>
          <a:xfrm>
            <a:off x="495935" y="6708341"/>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2" name="Text Placeholder 21"/>
          <p:cNvSpPr>
            <a:spLocks noGrp="1"/>
          </p:cNvSpPr>
          <p:nvPr>
            <p:ph type="body" sz="quarter" idx="127"/>
          </p:nvPr>
        </p:nvSpPr>
        <p:spPr>
          <a:xfrm>
            <a:off x="2325221" y="6708341"/>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3" name="Text Placeholder 21"/>
          <p:cNvSpPr>
            <a:spLocks noGrp="1"/>
          </p:cNvSpPr>
          <p:nvPr>
            <p:ph type="body" sz="quarter" idx="128"/>
          </p:nvPr>
        </p:nvSpPr>
        <p:spPr>
          <a:xfrm>
            <a:off x="4154506" y="6708341"/>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4" name="Text Placeholder 21"/>
          <p:cNvSpPr>
            <a:spLocks noGrp="1"/>
          </p:cNvSpPr>
          <p:nvPr>
            <p:ph type="body" sz="quarter" idx="129"/>
          </p:nvPr>
        </p:nvSpPr>
        <p:spPr>
          <a:xfrm>
            <a:off x="5983792" y="6708341"/>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5" name="Text Placeholder 21"/>
          <p:cNvSpPr>
            <a:spLocks noGrp="1"/>
          </p:cNvSpPr>
          <p:nvPr>
            <p:ph type="body" sz="quarter" idx="130"/>
          </p:nvPr>
        </p:nvSpPr>
        <p:spPr>
          <a:xfrm>
            <a:off x="7813080" y="6708341"/>
            <a:ext cx="1448410" cy="326400"/>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8" name="Rectangle 2"/>
          <p:cNvSpPr>
            <a:spLocks noGrp="1" noChangeArrowheads="1"/>
          </p:cNvSpPr>
          <p:nvPr>
            <p:ph type="title"/>
          </p:nvPr>
        </p:nvSpPr>
        <p:spPr bwMode="gray">
          <a:xfrm>
            <a:off x="492445"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smtClean="0"/>
              <a:t>Click to edit Master title style</a:t>
            </a:r>
            <a:endParaRPr lang="en-US" dirty="0" smtClean="0"/>
          </a:p>
        </p:txBody>
      </p:sp>
      <p:sp>
        <p:nvSpPr>
          <p:cNvPr id="43"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44" name="Footer Placeholder 15"/>
          <p:cNvSpPr>
            <a:spLocks noGrp="1"/>
          </p:cNvSpPr>
          <p:nvPr>
            <p:ph type="ftr" sz="quarter" idx="21"/>
          </p:nvPr>
        </p:nvSpPr>
        <p:spPr>
          <a:xfrm>
            <a:off x="3436620" y="7203869"/>
            <a:ext cx="3185160" cy="413809"/>
          </a:xfrm>
        </p:spPr>
        <p:txBody>
          <a:bodyPr/>
          <a:lstStyle/>
          <a:p>
            <a:r>
              <a:rPr lang="en-US" smtClean="0"/>
              <a:t>=page#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bstone - AWARDS V3">
    <p:spTree>
      <p:nvGrpSpPr>
        <p:cNvPr id="1" name=""/>
        <p:cNvGrpSpPr/>
        <p:nvPr/>
      </p:nvGrpSpPr>
      <p:grpSpPr>
        <a:xfrm>
          <a:off x="0" y="0"/>
          <a:ext cx="0" cy="0"/>
          <a:chOff x="0" y="0"/>
          <a:chExt cx="0" cy="0"/>
        </a:xfrm>
      </p:grpSpPr>
      <p:sp>
        <p:nvSpPr>
          <p:cNvPr id="8" name="Text Placeholder 21"/>
          <p:cNvSpPr>
            <a:spLocks noGrp="1"/>
          </p:cNvSpPr>
          <p:nvPr>
            <p:ph type="body" sz="quarter" idx="101"/>
          </p:nvPr>
        </p:nvSpPr>
        <p:spPr>
          <a:xfrm>
            <a:off x="495935" y="138176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1"/>
          <p:cNvSpPr>
            <a:spLocks noGrp="1"/>
          </p:cNvSpPr>
          <p:nvPr>
            <p:ph type="body" sz="quarter" idx="116"/>
          </p:nvPr>
        </p:nvSpPr>
        <p:spPr>
          <a:xfrm>
            <a:off x="495935" y="275661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37" name="Text Placeholder 21"/>
          <p:cNvSpPr>
            <a:spLocks noGrp="1"/>
          </p:cNvSpPr>
          <p:nvPr>
            <p:ph type="body" sz="quarter" idx="131"/>
          </p:nvPr>
        </p:nvSpPr>
        <p:spPr>
          <a:xfrm>
            <a:off x="2323338" y="138176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8" name="Text Placeholder 21"/>
          <p:cNvSpPr>
            <a:spLocks noGrp="1"/>
          </p:cNvSpPr>
          <p:nvPr>
            <p:ph type="body" sz="quarter" idx="132"/>
          </p:nvPr>
        </p:nvSpPr>
        <p:spPr>
          <a:xfrm>
            <a:off x="2323338" y="275661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43" name="Text Placeholder 21"/>
          <p:cNvSpPr>
            <a:spLocks noGrp="1"/>
          </p:cNvSpPr>
          <p:nvPr>
            <p:ph type="body" sz="quarter" idx="133"/>
          </p:nvPr>
        </p:nvSpPr>
        <p:spPr>
          <a:xfrm>
            <a:off x="4150742" y="138176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4" name="Text Placeholder 21"/>
          <p:cNvSpPr>
            <a:spLocks noGrp="1"/>
          </p:cNvSpPr>
          <p:nvPr>
            <p:ph type="body" sz="quarter" idx="134"/>
          </p:nvPr>
        </p:nvSpPr>
        <p:spPr>
          <a:xfrm>
            <a:off x="4150742" y="275661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45" name="Text Placeholder 21"/>
          <p:cNvSpPr>
            <a:spLocks noGrp="1"/>
          </p:cNvSpPr>
          <p:nvPr>
            <p:ph type="body" sz="quarter" idx="135"/>
          </p:nvPr>
        </p:nvSpPr>
        <p:spPr>
          <a:xfrm>
            <a:off x="5978146" y="138176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6" name="Text Placeholder 21"/>
          <p:cNvSpPr>
            <a:spLocks noGrp="1"/>
          </p:cNvSpPr>
          <p:nvPr>
            <p:ph type="body" sz="quarter" idx="136"/>
          </p:nvPr>
        </p:nvSpPr>
        <p:spPr>
          <a:xfrm>
            <a:off x="5978146" y="275661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47" name="Text Placeholder 21"/>
          <p:cNvSpPr>
            <a:spLocks noGrp="1"/>
          </p:cNvSpPr>
          <p:nvPr>
            <p:ph type="body" sz="quarter" idx="137"/>
          </p:nvPr>
        </p:nvSpPr>
        <p:spPr>
          <a:xfrm>
            <a:off x="7813228" y="138176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8" name="Text Placeholder 21"/>
          <p:cNvSpPr>
            <a:spLocks noGrp="1"/>
          </p:cNvSpPr>
          <p:nvPr>
            <p:ph type="body" sz="quarter" idx="138"/>
          </p:nvPr>
        </p:nvSpPr>
        <p:spPr>
          <a:xfrm>
            <a:off x="7813228" y="275661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49" name="Text Placeholder 21"/>
          <p:cNvSpPr>
            <a:spLocks noGrp="1"/>
          </p:cNvSpPr>
          <p:nvPr>
            <p:ph type="body" sz="quarter" idx="139"/>
          </p:nvPr>
        </p:nvSpPr>
        <p:spPr>
          <a:xfrm>
            <a:off x="495935" y="330884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0" name="Text Placeholder 21"/>
          <p:cNvSpPr>
            <a:spLocks noGrp="1"/>
          </p:cNvSpPr>
          <p:nvPr>
            <p:ph type="body" sz="quarter" idx="140"/>
          </p:nvPr>
        </p:nvSpPr>
        <p:spPr>
          <a:xfrm>
            <a:off x="495935" y="4683692"/>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51" name="Text Placeholder 21"/>
          <p:cNvSpPr>
            <a:spLocks noGrp="1"/>
          </p:cNvSpPr>
          <p:nvPr>
            <p:ph type="body" sz="quarter" idx="141"/>
          </p:nvPr>
        </p:nvSpPr>
        <p:spPr>
          <a:xfrm>
            <a:off x="2323338" y="330884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2" name="Text Placeholder 21"/>
          <p:cNvSpPr>
            <a:spLocks noGrp="1"/>
          </p:cNvSpPr>
          <p:nvPr>
            <p:ph type="body" sz="quarter" idx="142"/>
          </p:nvPr>
        </p:nvSpPr>
        <p:spPr>
          <a:xfrm>
            <a:off x="2323338" y="4683692"/>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53" name="Text Placeholder 21"/>
          <p:cNvSpPr>
            <a:spLocks noGrp="1"/>
          </p:cNvSpPr>
          <p:nvPr>
            <p:ph type="body" sz="quarter" idx="143"/>
          </p:nvPr>
        </p:nvSpPr>
        <p:spPr>
          <a:xfrm>
            <a:off x="4150742" y="330884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4" name="Text Placeholder 21"/>
          <p:cNvSpPr>
            <a:spLocks noGrp="1"/>
          </p:cNvSpPr>
          <p:nvPr>
            <p:ph type="body" sz="quarter" idx="144"/>
          </p:nvPr>
        </p:nvSpPr>
        <p:spPr>
          <a:xfrm>
            <a:off x="4150742" y="4683692"/>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55" name="Text Placeholder 21"/>
          <p:cNvSpPr>
            <a:spLocks noGrp="1"/>
          </p:cNvSpPr>
          <p:nvPr>
            <p:ph type="body" sz="quarter" idx="145"/>
          </p:nvPr>
        </p:nvSpPr>
        <p:spPr>
          <a:xfrm>
            <a:off x="5978146" y="330884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6" name="Text Placeholder 21"/>
          <p:cNvSpPr>
            <a:spLocks noGrp="1"/>
          </p:cNvSpPr>
          <p:nvPr>
            <p:ph type="body" sz="quarter" idx="146"/>
          </p:nvPr>
        </p:nvSpPr>
        <p:spPr>
          <a:xfrm>
            <a:off x="5978146" y="4683692"/>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57" name="Text Placeholder 21"/>
          <p:cNvSpPr>
            <a:spLocks noGrp="1"/>
          </p:cNvSpPr>
          <p:nvPr>
            <p:ph type="body" sz="quarter" idx="147"/>
          </p:nvPr>
        </p:nvSpPr>
        <p:spPr>
          <a:xfrm>
            <a:off x="7813228" y="3308840"/>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8" name="Text Placeholder 21"/>
          <p:cNvSpPr>
            <a:spLocks noGrp="1"/>
          </p:cNvSpPr>
          <p:nvPr>
            <p:ph type="body" sz="quarter" idx="148"/>
          </p:nvPr>
        </p:nvSpPr>
        <p:spPr>
          <a:xfrm>
            <a:off x="7813228" y="4683692"/>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59" name="Text Placeholder 21"/>
          <p:cNvSpPr>
            <a:spLocks noGrp="1"/>
          </p:cNvSpPr>
          <p:nvPr>
            <p:ph type="body" sz="quarter" idx="149"/>
          </p:nvPr>
        </p:nvSpPr>
        <p:spPr>
          <a:xfrm>
            <a:off x="495935" y="5254909"/>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0" name="Text Placeholder 21"/>
          <p:cNvSpPr>
            <a:spLocks noGrp="1"/>
          </p:cNvSpPr>
          <p:nvPr>
            <p:ph type="body" sz="quarter" idx="150"/>
          </p:nvPr>
        </p:nvSpPr>
        <p:spPr>
          <a:xfrm>
            <a:off x="495935" y="662976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61" name="Text Placeholder 21"/>
          <p:cNvSpPr>
            <a:spLocks noGrp="1"/>
          </p:cNvSpPr>
          <p:nvPr>
            <p:ph type="body" sz="quarter" idx="151"/>
          </p:nvPr>
        </p:nvSpPr>
        <p:spPr>
          <a:xfrm>
            <a:off x="2323338" y="5254909"/>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2" name="Text Placeholder 21"/>
          <p:cNvSpPr>
            <a:spLocks noGrp="1"/>
          </p:cNvSpPr>
          <p:nvPr>
            <p:ph type="body" sz="quarter" idx="152"/>
          </p:nvPr>
        </p:nvSpPr>
        <p:spPr>
          <a:xfrm>
            <a:off x="2323338" y="662976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63" name="Text Placeholder 21"/>
          <p:cNvSpPr>
            <a:spLocks noGrp="1"/>
          </p:cNvSpPr>
          <p:nvPr>
            <p:ph type="body" sz="quarter" idx="153"/>
          </p:nvPr>
        </p:nvSpPr>
        <p:spPr>
          <a:xfrm>
            <a:off x="4150742" y="5254909"/>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4" name="Text Placeholder 21"/>
          <p:cNvSpPr>
            <a:spLocks noGrp="1"/>
          </p:cNvSpPr>
          <p:nvPr>
            <p:ph type="body" sz="quarter" idx="154"/>
          </p:nvPr>
        </p:nvSpPr>
        <p:spPr>
          <a:xfrm>
            <a:off x="4150742" y="662976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65" name="Text Placeholder 21"/>
          <p:cNvSpPr>
            <a:spLocks noGrp="1"/>
          </p:cNvSpPr>
          <p:nvPr>
            <p:ph type="body" sz="quarter" idx="155"/>
          </p:nvPr>
        </p:nvSpPr>
        <p:spPr>
          <a:xfrm>
            <a:off x="5978146" y="5254909"/>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6" name="Text Placeholder 21"/>
          <p:cNvSpPr>
            <a:spLocks noGrp="1"/>
          </p:cNvSpPr>
          <p:nvPr>
            <p:ph type="body" sz="quarter" idx="156"/>
          </p:nvPr>
        </p:nvSpPr>
        <p:spPr>
          <a:xfrm>
            <a:off x="5978146" y="662976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67" name="Text Placeholder 21"/>
          <p:cNvSpPr>
            <a:spLocks noGrp="1"/>
          </p:cNvSpPr>
          <p:nvPr>
            <p:ph type="body" sz="quarter" idx="157"/>
          </p:nvPr>
        </p:nvSpPr>
        <p:spPr>
          <a:xfrm>
            <a:off x="7813228" y="5254909"/>
            <a:ext cx="1448410" cy="1378306"/>
          </a:xfrm>
          <a:prstGeom prst="rect">
            <a:avLst/>
          </a:prstGeom>
          <a:solidFill>
            <a:srgbClr val="FFFFFF"/>
          </a:solidFill>
          <a:ln w="9525">
            <a:solidFill>
              <a:srgbClr val="C0C0C0"/>
            </a:solidFill>
          </a:ln>
          <a:effectLst/>
        </p:spPr>
        <p:txBody>
          <a:bodyPr lIns="109714" tIns="112306" rIns="109714" bIns="604728">
            <a:noAutofit/>
          </a:bodyPr>
          <a:lstStyle>
            <a:lvl1pPr marL="0" indent="0">
              <a:lnSpc>
                <a:spcPct val="100000"/>
              </a:lnSpc>
              <a:spcBef>
                <a:spcPts val="360"/>
              </a:spcBef>
              <a:buNone/>
              <a:defRPr sz="700" b="1"/>
            </a:lvl1pPr>
            <a:lvl2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2pPr>
            <a:lvl3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3pPr>
            <a:lvl4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smtClean="0">
                <a:ln>
                  <a:noFill/>
                </a:ln>
                <a:solidFill>
                  <a:srgbClr val="808080"/>
                </a:solidFill>
                <a:effectLst/>
                <a:uLnTx/>
                <a:uFillTx/>
                <a:latin typeface="+mn-lt"/>
                <a:ea typeface="+mn-ea"/>
                <a:cs typeface="+mn-cs"/>
              </a:defRPr>
            </a:lvl4pPr>
            <a:lvl5pPr marL="0" indent="0" algn="l" defTabSz="1097148" rtl="0" eaLnBrk="1" latinLnBrk="0" hangingPunct="1">
              <a:lnSpc>
                <a:spcPct val="100000"/>
              </a:lnSpc>
              <a:spcBef>
                <a:spcPts val="0"/>
              </a:spcBef>
              <a:buClr>
                <a:srgbClr val="9E3039"/>
              </a:buClr>
              <a:buFont typeface="Arial" pitchFamily="34" charset="0"/>
              <a:buNone/>
              <a:defRPr kumimoji="0" lang="en-US" sz="600" b="0" i="0" u="none" strike="noStrike" kern="1200" cap="none" spc="0" normalizeH="0" baseline="0" noProof="0" dirty="0">
                <a:ln>
                  <a:noFill/>
                </a:ln>
                <a:solidFill>
                  <a:srgbClr val="808080"/>
                </a:solidFill>
                <a:effectLst/>
                <a:uLnTx/>
                <a:uFillTx/>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8" name="Text Placeholder 21"/>
          <p:cNvSpPr>
            <a:spLocks noGrp="1"/>
          </p:cNvSpPr>
          <p:nvPr>
            <p:ph type="body" sz="quarter" idx="158"/>
          </p:nvPr>
        </p:nvSpPr>
        <p:spPr>
          <a:xfrm>
            <a:off x="7813228" y="6629761"/>
            <a:ext cx="1448410" cy="414528"/>
          </a:xfrm>
          <a:prstGeom prst="rect">
            <a:avLst/>
          </a:prstGeom>
          <a:solidFill>
            <a:schemeClr val="bg1"/>
          </a:solidFill>
          <a:ln w="9525">
            <a:solidFill>
              <a:srgbClr val="C0C0C0"/>
            </a:solidFill>
          </a:ln>
          <a:effectLst/>
        </p:spPr>
        <p:txBody>
          <a:bodyPr wrap="none" lIns="0" tIns="0" rIns="0" bIns="0">
            <a:noAutofit/>
          </a:bodyPr>
          <a:lstStyle>
            <a:lvl1pPr marL="0" indent="0">
              <a:lnSpc>
                <a:spcPct val="100000"/>
              </a:lnSpc>
              <a:spcBef>
                <a:spcPts val="480"/>
              </a:spcBef>
              <a:buNone/>
              <a:defRPr sz="1400" b="1">
                <a:solidFill>
                  <a:srgbClr val="FFFFFF"/>
                </a:solidFill>
              </a:defRPr>
            </a:lvl1pPr>
            <a:lvl2pPr marL="0" indent="0">
              <a:lnSpc>
                <a:spcPct val="100000"/>
              </a:lnSpc>
              <a:spcBef>
                <a:spcPts val="120"/>
              </a:spcBef>
              <a:spcAft>
                <a:spcPts val="240"/>
              </a:spcAft>
              <a:buNone/>
              <a:defRPr sz="1000" b="0">
                <a:solidFill>
                  <a:srgbClr val="D9D9D9"/>
                </a:solidFill>
              </a:defRPr>
            </a:lvl2pPr>
            <a:lvl3pPr marL="0" indent="0">
              <a:lnSpc>
                <a:spcPct val="100000"/>
              </a:lnSpc>
              <a:spcBef>
                <a:spcPts val="120"/>
              </a:spcBef>
              <a:spcAft>
                <a:spcPts val="240"/>
              </a:spcAft>
              <a:buNone/>
              <a:defRPr sz="1000" b="0">
                <a:solidFill>
                  <a:srgbClr val="D9D9D9"/>
                </a:solidFill>
              </a:defRPr>
            </a:lvl3pPr>
            <a:lvl4pPr marL="0" indent="0">
              <a:lnSpc>
                <a:spcPct val="100000"/>
              </a:lnSpc>
              <a:spcBef>
                <a:spcPts val="120"/>
              </a:spcBef>
              <a:spcAft>
                <a:spcPts val="240"/>
              </a:spcAft>
              <a:buNone/>
              <a:defRPr sz="1000" b="0">
                <a:solidFill>
                  <a:srgbClr val="D9D9D9"/>
                </a:solidFill>
              </a:defRPr>
            </a:lvl4pPr>
            <a:lvl5pPr marL="0" indent="0">
              <a:lnSpc>
                <a:spcPct val="100000"/>
              </a:lnSpc>
              <a:spcBef>
                <a:spcPts val="120"/>
              </a:spcBef>
              <a:spcAft>
                <a:spcPts val="240"/>
              </a:spcAft>
              <a:buNone/>
              <a:defRPr sz="1000" b="0">
                <a:solidFill>
                  <a:srgbClr val="D9D9D9"/>
                </a:solidFill>
              </a:defRPr>
            </a:lvl5pPr>
          </a:lstStyle>
          <a:p>
            <a:pPr lvl="0"/>
            <a:r>
              <a:rPr lang="en-US" smtClean="0"/>
              <a:t>Click to edit Master text styles</a:t>
            </a:r>
          </a:p>
        </p:txBody>
      </p:sp>
      <p:sp>
        <p:nvSpPr>
          <p:cNvPr id="70" name="Rectangle 2"/>
          <p:cNvSpPr>
            <a:spLocks noGrp="1" noChangeArrowheads="1"/>
          </p:cNvSpPr>
          <p:nvPr>
            <p:ph type="title"/>
          </p:nvPr>
        </p:nvSpPr>
        <p:spPr bwMode="gray">
          <a:xfrm>
            <a:off x="492445" y="6"/>
            <a:ext cx="9063038" cy="101832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a:defRPr sz="2300"/>
            </a:lvl1pPr>
          </a:lstStyle>
          <a:p>
            <a:pPr lvl="0"/>
            <a:r>
              <a:rPr lang="en-US" smtClean="0"/>
              <a:t>Click to edit Master title style</a:t>
            </a:r>
            <a:endParaRPr lang="en-US" dirty="0" smtClean="0"/>
          </a:p>
        </p:txBody>
      </p:sp>
      <p:sp>
        <p:nvSpPr>
          <p:cNvPr id="71" name="Slide Number Placeholder 9"/>
          <p:cNvSpPr>
            <a:spLocks noGrp="1"/>
          </p:cNvSpPr>
          <p:nvPr>
            <p:ph type="sldNum" sz="quarter" idx="4"/>
          </p:nvPr>
        </p:nvSpPr>
        <p:spPr>
          <a:xfrm>
            <a:off x="251462" y="7279316"/>
            <a:ext cx="389957" cy="413809"/>
          </a:xfrm>
          <a:prstGeom prst="rect">
            <a:avLst/>
          </a:prstGeom>
        </p:spPr>
        <p:txBody>
          <a:bodyPr vert="horz" lIns="97240" tIns="48620" rIns="97240" bIns="48620"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72" name="Footer Placeholder 15"/>
          <p:cNvSpPr>
            <a:spLocks noGrp="1"/>
          </p:cNvSpPr>
          <p:nvPr>
            <p:ph type="ftr" sz="quarter" idx="21"/>
          </p:nvPr>
        </p:nvSpPr>
        <p:spPr>
          <a:xfrm>
            <a:off x="3436620" y="7203869"/>
            <a:ext cx="3185160" cy="413809"/>
          </a:xfrm>
        </p:spPr>
        <p:txBody>
          <a:bodyPr/>
          <a:lstStyle/>
          <a:p>
            <a:r>
              <a:rPr lang="en-US" smtClean="0"/>
              <a:t>=page#</a:t>
            </a: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t="84492"/>
          <a:stretch/>
        </p:blipFill>
        <p:spPr>
          <a:xfrm>
            <a:off x="0" y="6567053"/>
            <a:ext cx="10058400" cy="1205345"/>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
        <p:nvSpPr>
          <p:cNvPr id="2" name="Title 1"/>
          <p:cNvSpPr>
            <a:spLocks noGrp="1"/>
          </p:cNvSpPr>
          <p:nvPr>
            <p:ph type="ctrTitle"/>
          </p:nvPr>
        </p:nvSpPr>
        <p:spPr>
          <a:xfrm>
            <a:off x="754380" y="2414482"/>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7391400" y="7174275"/>
            <a:ext cx="2346960" cy="413808"/>
          </a:xfrm>
        </p:spPr>
        <p:txBody>
          <a:bodyPr/>
          <a:lstStyle/>
          <a:p>
            <a:fld id="{DAD4BD12-2F0A-4D68-842C-FAE2E1A52984}" type="datetime1">
              <a:rPr lang="en-US" smtClean="0"/>
              <a:t>12/4/14</a:t>
            </a:fld>
            <a:endParaRPr lang="en-US"/>
          </a:p>
        </p:txBody>
      </p:sp>
      <p:sp>
        <p:nvSpPr>
          <p:cNvPr id="5" name="Footer Placeholder 4"/>
          <p:cNvSpPr>
            <a:spLocks noGrp="1"/>
          </p:cNvSpPr>
          <p:nvPr>
            <p:ph type="ftr" sz="quarter" idx="11"/>
          </p:nvPr>
        </p:nvSpPr>
        <p:spPr/>
        <p:txBody>
          <a:bodyPr/>
          <a:lstStyle/>
          <a:p>
            <a:r>
              <a:rPr lang="en-US" smtClean="0"/>
              <a:t>=page#</a:t>
            </a:r>
            <a:endParaRPr lang="en-US"/>
          </a:p>
        </p:txBody>
      </p:sp>
      <p:sp>
        <p:nvSpPr>
          <p:cNvPr id="6" name="Slide Number Placeholder 5"/>
          <p:cNvSpPr>
            <a:spLocks noGrp="1"/>
          </p:cNvSpPr>
          <p:nvPr>
            <p:ph type="sldNum" sz="quarter" idx="12"/>
          </p:nvPr>
        </p:nvSpPr>
        <p:spPr>
          <a:xfrm>
            <a:off x="381000" y="7174275"/>
            <a:ext cx="2346960" cy="413808"/>
          </a:xfrm>
        </p:spPr>
        <p:txBody>
          <a:bodyPr/>
          <a:lstStyle>
            <a:lvl1pPr algn="l">
              <a:defRPr>
                <a:solidFill>
                  <a:schemeClr val="bg1"/>
                </a:solidFill>
              </a:defRPr>
            </a:lvl1pPr>
          </a:lstStyle>
          <a:p>
            <a:fld id="{E0DFA0FD-C28B-44CC-8EF8-D9BB6EFA0187}" type="slidenum">
              <a:rPr lang="en-US" smtClean="0"/>
              <a:pPr/>
              <a:t>‹#›</a:t>
            </a:fld>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spTree>
    <p:extLst>
      <p:ext uri="{BB962C8B-B14F-4D97-AF65-F5344CB8AC3E}">
        <p14:creationId xmlns:p14="http://schemas.microsoft.com/office/powerpoint/2010/main" val="400440956"/>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84492"/>
          <a:stretch/>
        </p:blipFill>
        <p:spPr>
          <a:xfrm>
            <a:off x="0" y="6567053"/>
            <a:ext cx="10058400" cy="1205345"/>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7086600" y="7201571"/>
            <a:ext cx="2346960" cy="413808"/>
          </a:xfrm>
        </p:spPr>
        <p:txBody>
          <a:bodyPr/>
          <a:lstStyle/>
          <a:p>
            <a:fld id="{D56A3D73-28DD-4933-A810-B00B1D7336F1}" type="datetime1">
              <a:rPr lang="en-US" smtClean="0"/>
              <a:t>12/4/14</a:t>
            </a:fld>
            <a:endParaRPr lang="en-US"/>
          </a:p>
        </p:txBody>
      </p:sp>
      <p:sp>
        <p:nvSpPr>
          <p:cNvPr id="5" name="Footer Placeholder 4"/>
          <p:cNvSpPr>
            <a:spLocks noGrp="1"/>
          </p:cNvSpPr>
          <p:nvPr>
            <p:ph type="ftr" sz="quarter" idx="11"/>
          </p:nvPr>
        </p:nvSpPr>
        <p:spPr/>
        <p:txBody>
          <a:bodyPr/>
          <a:lstStyle/>
          <a:p>
            <a:r>
              <a:rPr lang="en-US" smtClean="0"/>
              <a:t>=page#</a:t>
            </a:r>
            <a:endParaRPr lang="en-US"/>
          </a:p>
        </p:txBody>
      </p:sp>
      <p:sp>
        <p:nvSpPr>
          <p:cNvPr id="6" name="Slide Number Placeholder 5"/>
          <p:cNvSpPr>
            <a:spLocks noGrp="1"/>
          </p:cNvSpPr>
          <p:nvPr>
            <p:ph type="sldNum" sz="quarter" idx="12"/>
          </p:nvPr>
        </p:nvSpPr>
        <p:spPr>
          <a:xfrm>
            <a:off x="609600" y="7174275"/>
            <a:ext cx="2346960" cy="413808"/>
          </a:xfrm>
        </p:spPr>
        <p:txBody>
          <a:bodyPr/>
          <a:lstStyle>
            <a:lvl1pPr algn="l">
              <a:defRPr sz="1600">
                <a:solidFill>
                  <a:schemeClr val="bg1"/>
                </a:solidFill>
              </a:defRPr>
            </a:lvl1pPr>
          </a:lstStyle>
          <a:p>
            <a:fld id="{E0DFA0FD-C28B-44CC-8EF8-D9BB6EFA0187}"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spTree>
    <p:extLst>
      <p:ext uri="{BB962C8B-B14F-4D97-AF65-F5344CB8AC3E}">
        <p14:creationId xmlns:p14="http://schemas.microsoft.com/office/powerpoint/2010/main" val="875324723"/>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0841F0-1A1F-408B-87C0-838C73D7507F}" type="datetime1">
              <a:rPr lang="en-US" smtClean="0"/>
              <a:t>12/4/14</a:t>
            </a:fld>
            <a:endParaRPr lang="en-US"/>
          </a:p>
        </p:txBody>
      </p:sp>
      <p:sp>
        <p:nvSpPr>
          <p:cNvPr id="5" name="Footer Placeholder 4"/>
          <p:cNvSpPr>
            <a:spLocks noGrp="1"/>
          </p:cNvSpPr>
          <p:nvPr>
            <p:ph type="ftr" sz="quarter" idx="11"/>
          </p:nvPr>
        </p:nvSpPr>
        <p:spPr/>
        <p:txBody>
          <a:bodyPr/>
          <a:lstStyle/>
          <a:p>
            <a:r>
              <a:rPr lang="en-US" smtClean="0"/>
              <a:t>=page#</a:t>
            </a:r>
            <a:endParaRPr lang="en-US"/>
          </a:p>
        </p:txBody>
      </p:sp>
      <p:sp>
        <p:nvSpPr>
          <p:cNvPr id="6" name="Slide Number Placeholder 5"/>
          <p:cNvSpPr>
            <a:spLocks noGrp="1"/>
          </p:cNvSpPr>
          <p:nvPr>
            <p:ph type="sldNum" sz="quarter" idx="12"/>
          </p:nvPr>
        </p:nvSpPr>
        <p:spPr/>
        <p:txBody>
          <a:bodyPr/>
          <a:lstStyle/>
          <a:p>
            <a:fld id="{E0DFA0FD-C28B-44CC-8EF8-D9BB6EFA0187}" type="slidenum">
              <a:rPr lang="en-US" smtClean="0"/>
              <a:t>‹#›</a:t>
            </a:fld>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297329636"/>
      </p:ext>
    </p:extLst>
  </p:cSld>
  <p:clrMapOvr>
    <a:masterClrMapping/>
  </p:clrMapOvr>
  <p:timing>
    <p:tnLst>
      <p:par>
        <p:cTn xmlns:p14="http://schemas.microsoft.com/office/powerpoint/2010/mai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599A09-5BB6-4354-8CCF-602DDF8AE1DB}" type="datetime1">
              <a:rPr lang="en-US" smtClean="0"/>
              <a:t>12/4/14</a:t>
            </a:fld>
            <a:endParaRPr lang="en-US"/>
          </a:p>
        </p:txBody>
      </p:sp>
      <p:sp>
        <p:nvSpPr>
          <p:cNvPr id="6" name="Footer Placeholder 5"/>
          <p:cNvSpPr>
            <a:spLocks noGrp="1"/>
          </p:cNvSpPr>
          <p:nvPr>
            <p:ph type="ftr" sz="quarter" idx="11"/>
          </p:nvPr>
        </p:nvSpPr>
        <p:spPr/>
        <p:txBody>
          <a:bodyPr/>
          <a:lstStyle/>
          <a:p>
            <a:r>
              <a:rPr lang="en-US" smtClean="0"/>
              <a:t>=page#</a:t>
            </a:r>
            <a:endParaRPr lang="en-US"/>
          </a:p>
        </p:txBody>
      </p:sp>
      <p:sp>
        <p:nvSpPr>
          <p:cNvPr id="7" name="Slide Number Placeholder 6"/>
          <p:cNvSpPr>
            <a:spLocks noGrp="1"/>
          </p:cNvSpPr>
          <p:nvPr>
            <p:ph type="sldNum" sz="quarter" idx="12"/>
          </p:nvPr>
        </p:nvSpPr>
        <p:spPr/>
        <p:txBody>
          <a:bodyPr/>
          <a:lstStyle/>
          <a:p>
            <a:fld id="{E0DFA0FD-C28B-44CC-8EF8-D9BB6EFA0187}"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1669263370"/>
      </p:ext>
    </p:extLst>
  </p:cSld>
  <p:clrMapOvr>
    <a:masterClrMapping/>
  </p:clrMapOvr>
  <p:timing>
    <p:tnLst>
      <p:par>
        <p:cTn xmlns:p14="http://schemas.microsoft.com/office/powerpoint/2010/mai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70A74-E9CD-4D9F-AA4D-C496074EF5F4}" type="datetime1">
              <a:rPr lang="en-US" smtClean="0"/>
              <a:t>12/4/14</a:t>
            </a:fld>
            <a:endParaRPr lang="en-US"/>
          </a:p>
        </p:txBody>
      </p:sp>
      <p:sp>
        <p:nvSpPr>
          <p:cNvPr id="8" name="Footer Placeholder 7"/>
          <p:cNvSpPr>
            <a:spLocks noGrp="1"/>
          </p:cNvSpPr>
          <p:nvPr>
            <p:ph type="ftr" sz="quarter" idx="11"/>
          </p:nvPr>
        </p:nvSpPr>
        <p:spPr/>
        <p:txBody>
          <a:bodyPr/>
          <a:lstStyle/>
          <a:p>
            <a:r>
              <a:rPr lang="en-US" smtClean="0"/>
              <a:t>=page#</a:t>
            </a:r>
            <a:endParaRPr lang="en-US"/>
          </a:p>
        </p:txBody>
      </p:sp>
      <p:sp>
        <p:nvSpPr>
          <p:cNvPr id="9" name="Slide Number Placeholder 8"/>
          <p:cNvSpPr>
            <a:spLocks noGrp="1"/>
          </p:cNvSpPr>
          <p:nvPr>
            <p:ph type="sldNum" sz="quarter" idx="12"/>
          </p:nvPr>
        </p:nvSpPr>
        <p:spPr/>
        <p:txBody>
          <a:bodyPr/>
          <a:lstStyle/>
          <a:p>
            <a:fld id="{E0DFA0FD-C28B-44CC-8EF8-D9BB6EFA0187}" type="slidenum">
              <a:rPr lang="en-US" smtClean="0"/>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214431104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4"/>
            <a:ext cx="2346960" cy="413808"/>
          </a:xfrm>
          <a:prstGeom prst="rect">
            <a:avLst/>
          </a:prstGeom>
        </p:spPr>
        <p:txBody>
          <a:bodyPr/>
          <a:lstStyle/>
          <a:p>
            <a:fld id="{CDF55BFD-5894-43CB-B887-F3F96C400BF6}" type="datetime1">
              <a:rPr lang="en-US" smtClean="0"/>
              <a:t>12/4/14</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a:lstStyle/>
          <a:p>
            <a:r>
              <a:rPr lang="en-US" smtClean="0"/>
              <a:t>=page#</a:t>
            </a:r>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a:lstStyle/>
          <a:p>
            <a:fld id="{E0DFA0FD-C28B-44CC-8EF8-D9BB6EFA0187}" type="slidenum">
              <a:rPr lang="en-US" smtClean="0"/>
              <a:t>‹#›</a:t>
            </a:fld>
            <a:endParaRPr lang="en-US"/>
          </a:p>
        </p:txBody>
      </p:sp>
    </p:spTree>
    <p:extLst>
      <p:ext uri="{BB962C8B-B14F-4D97-AF65-F5344CB8AC3E}">
        <p14:creationId xmlns:p14="http://schemas.microsoft.com/office/powerpoint/2010/main" val="2300404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CC27FC-DB5D-41AD-9114-2DA0A244A137}" type="datetime1">
              <a:rPr lang="en-US" smtClean="0"/>
              <a:t>12/4/14</a:t>
            </a:fld>
            <a:endParaRPr lang="en-US"/>
          </a:p>
        </p:txBody>
      </p:sp>
      <p:sp>
        <p:nvSpPr>
          <p:cNvPr id="4" name="Footer Placeholder 3"/>
          <p:cNvSpPr>
            <a:spLocks noGrp="1"/>
          </p:cNvSpPr>
          <p:nvPr>
            <p:ph type="ftr" sz="quarter" idx="11"/>
          </p:nvPr>
        </p:nvSpPr>
        <p:spPr/>
        <p:txBody>
          <a:bodyPr/>
          <a:lstStyle/>
          <a:p>
            <a:r>
              <a:rPr lang="en-US" smtClean="0"/>
              <a:t>=page#</a:t>
            </a:r>
            <a:endParaRPr lang="en-US"/>
          </a:p>
        </p:txBody>
      </p:sp>
      <p:sp>
        <p:nvSpPr>
          <p:cNvPr id="5" name="Slide Number Placeholder 4"/>
          <p:cNvSpPr>
            <a:spLocks noGrp="1"/>
          </p:cNvSpPr>
          <p:nvPr>
            <p:ph type="sldNum" sz="quarter" idx="12"/>
          </p:nvPr>
        </p:nvSpPr>
        <p:spPr/>
        <p:txBody>
          <a:bodyPr/>
          <a:lstStyle/>
          <a:p>
            <a:fld id="{E0DFA0FD-C28B-44CC-8EF8-D9BB6EFA0187}" type="slidenum">
              <a:rPr lang="en-US" smtClean="0"/>
              <a:t>‹#›</a:t>
            </a:fld>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2300404415"/>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Date Placeholder 1"/>
          <p:cNvSpPr>
            <a:spLocks noGrp="1"/>
          </p:cNvSpPr>
          <p:nvPr>
            <p:ph type="dt" sz="half" idx="10"/>
          </p:nvPr>
        </p:nvSpPr>
        <p:spPr/>
        <p:txBody>
          <a:bodyPr/>
          <a:lstStyle/>
          <a:p>
            <a:fld id="{07AA65B6-0C34-484F-8A89-5AF305B2E6FA}" type="datetime1">
              <a:rPr lang="en-US" smtClean="0"/>
              <a:t>12/4/14</a:t>
            </a:fld>
            <a:endParaRPr lang="en-US"/>
          </a:p>
        </p:txBody>
      </p:sp>
      <p:sp>
        <p:nvSpPr>
          <p:cNvPr id="3" name="Footer Placeholder 2"/>
          <p:cNvSpPr>
            <a:spLocks noGrp="1"/>
          </p:cNvSpPr>
          <p:nvPr>
            <p:ph type="ftr" sz="quarter" idx="11"/>
          </p:nvPr>
        </p:nvSpPr>
        <p:spPr/>
        <p:txBody>
          <a:bodyPr/>
          <a:lstStyle/>
          <a:p>
            <a:r>
              <a:rPr lang="en-US" smtClean="0"/>
              <a:t>=page#</a:t>
            </a:r>
            <a:endParaRPr lang="en-US"/>
          </a:p>
        </p:txBody>
      </p:sp>
      <p:sp>
        <p:nvSpPr>
          <p:cNvPr id="4" name="Slide Number Placeholder 3"/>
          <p:cNvSpPr>
            <a:spLocks noGrp="1"/>
          </p:cNvSpPr>
          <p:nvPr>
            <p:ph type="sldNum" sz="quarter" idx="12"/>
          </p:nvPr>
        </p:nvSpPr>
        <p:spPr/>
        <p:txBody>
          <a:bodyPr/>
          <a:lstStyle/>
          <a:p>
            <a:fld id="{E0DFA0FD-C28B-44CC-8EF8-D9BB6EFA0187}" type="slidenum">
              <a:rPr lang="en-US" smtClean="0"/>
              <a:t>‹#›</a:t>
            </a:fld>
            <a:endParaRPr lang="en-US"/>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3145848151"/>
      </p:ext>
    </p:extLst>
  </p:cSld>
  <p:clrMapOvr>
    <a:masterClrMapping/>
  </p:clrMapOvr>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F8B38-9612-4579-963E-1CB9F06F246A}" type="datetime1">
              <a:rPr lang="en-US" smtClean="0"/>
              <a:t>12/4/14</a:t>
            </a:fld>
            <a:endParaRPr lang="en-US"/>
          </a:p>
        </p:txBody>
      </p:sp>
      <p:sp>
        <p:nvSpPr>
          <p:cNvPr id="6" name="Footer Placeholder 5"/>
          <p:cNvSpPr>
            <a:spLocks noGrp="1"/>
          </p:cNvSpPr>
          <p:nvPr>
            <p:ph type="ftr" sz="quarter" idx="11"/>
          </p:nvPr>
        </p:nvSpPr>
        <p:spPr/>
        <p:txBody>
          <a:bodyPr/>
          <a:lstStyle/>
          <a:p>
            <a:r>
              <a:rPr lang="en-US" smtClean="0"/>
              <a:t>=page#</a:t>
            </a:r>
            <a:endParaRPr lang="en-US"/>
          </a:p>
        </p:txBody>
      </p:sp>
      <p:sp>
        <p:nvSpPr>
          <p:cNvPr id="7" name="Slide Number Placeholder 6"/>
          <p:cNvSpPr>
            <a:spLocks noGrp="1"/>
          </p:cNvSpPr>
          <p:nvPr>
            <p:ph type="sldNum" sz="quarter" idx="12"/>
          </p:nvPr>
        </p:nvSpPr>
        <p:spPr/>
        <p:txBody>
          <a:bodyPr/>
          <a:lstStyle/>
          <a:p>
            <a:fld id="{E0DFA0FD-C28B-44CC-8EF8-D9BB6EFA0187}"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912741292"/>
      </p:ext>
    </p:extLst>
  </p:cSld>
  <p:clrMapOvr>
    <a:masterClrMapping/>
  </p:clrMapOvr>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smtClean="0"/>
              <a:t>Click icon to add picture</a:t>
            </a:r>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79BAF0-BFFB-4C56-B93B-6D8F0FF6FD0F}" type="datetime1">
              <a:rPr lang="en-US" smtClean="0"/>
              <a:t>12/4/14</a:t>
            </a:fld>
            <a:endParaRPr lang="en-US"/>
          </a:p>
        </p:txBody>
      </p:sp>
      <p:sp>
        <p:nvSpPr>
          <p:cNvPr id="6" name="Footer Placeholder 5"/>
          <p:cNvSpPr>
            <a:spLocks noGrp="1"/>
          </p:cNvSpPr>
          <p:nvPr>
            <p:ph type="ftr" sz="quarter" idx="11"/>
          </p:nvPr>
        </p:nvSpPr>
        <p:spPr/>
        <p:txBody>
          <a:bodyPr/>
          <a:lstStyle/>
          <a:p>
            <a:r>
              <a:rPr lang="en-US" smtClean="0"/>
              <a:t>=page#</a:t>
            </a:r>
            <a:endParaRPr lang="en-US"/>
          </a:p>
        </p:txBody>
      </p:sp>
      <p:sp>
        <p:nvSpPr>
          <p:cNvPr id="7" name="Slide Number Placeholder 6"/>
          <p:cNvSpPr>
            <a:spLocks noGrp="1"/>
          </p:cNvSpPr>
          <p:nvPr>
            <p:ph type="sldNum" sz="quarter" idx="12"/>
          </p:nvPr>
        </p:nvSpPr>
        <p:spPr/>
        <p:txBody>
          <a:bodyPr/>
          <a:lstStyle/>
          <a:p>
            <a:fld id="{E0DFA0FD-C28B-44CC-8EF8-D9BB6EFA0187}"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3886707882"/>
      </p:ext>
    </p:extLst>
  </p:cSld>
  <p:clrMapOvr>
    <a:masterClrMapping/>
  </p:clrMapOvr>
  <p:timing>
    <p:tnLst>
      <p:par>
        <p:cTn xmlns:p14="http://schemas.microsoft.com/office/powerpoint/2010/mai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42CEE-CF1D-4B91-AE92-72B633D98783}" type="datetime1">
              <a:rPr lang="en-US" smtClean="0"/>
              <a:t>12/4/14</a:t>
            </a:fld>
            <a:endParaRPr lang="en-US"/>
          </a:p>
        </p:txBody>
      </p:sp>
      <p:sp>
        <p:nvSpPr>
          <p:cNvPr id="5" name="Footer Placeholder 4"/>
          <p:cNvSpPr>
            <a:spLocks noGrp="1"/>
          </p:cNvSpPr>
          <p:nvPr>
            <p:ph type="ftr" sz="quarter" idx="11"/>
          </p:nvPr>
        </p:nvSpPr>
        <p:spPr/>
        <p:txBody>
          <a:bodyPr/>
          <a:lstStyle/>
          <a:p>
            <a:r>
              <a:rPr lang="en-US" smtClean="0"/>
              <a:t>=page#</a:t>
            </a:r>
            <a:endParaRPr lang="en-US"/>
          </a:p>
        </p:txBody>
      </p:sp>
      <p:sp>
        <p:nvSpPr>
          <p:cNvPr id="6" name="Slide Number Placeholder 5"/>
          <p:cNvSpPr>
            <a:spLocks noGrp="1"/>
          </p:cNvSpPr>
          <p:nvPr>
            <p:ph type="sldNum" sz="quarter" idx="12"/>
          </p:nvPr>
        </p:nvSpPr>
        <p:spPr/>
        <p:txBody>
          <a:bodyPr/>
          <a:lstStyle/>
          <a:p>
            <a:fld id="{E0DFA0FD-C28B-44CC-8EF8-D9BB6EFA0187}"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1963181699"/>
      </p:ext>
    </p:extLst>
  </p:cSld>
  <p:clrMapOvr>
    <a:masterClrMapping/>
  </p:clrMapOvr>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Vertical Title 1"/>
          <p:cNvSpPr>
            <a:spLocks noGrp="1"/>
          </p:cNvSpPr>
          <p:nvPr>
            <p:ph type="title" orient="vert"/>
          </p:nvPr>
        </p:nvSpPr>
        <p:spPr>
          <a:xfrm>
            <a:off x="7292340" y="311257"/>
            <a:ext cx="2263140" cy="66317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F3894-A553-49C2-8A09-4492D8C84A18}" type="datetime1">
              <a:rPr lang="en-US" smtClean="0"/>
              <a:t>12/4/14</a:t>
            </a:fld>
            <a:endParaRPr lang="en-US"/>
          </a:p>
        </p:txBody>
      </p:sp>
      <p:sp>
        <p:nvSpPr>
          <p:cNvPr id="5" name="Footer Placeholder 4"/>
          <p:cNvSpPr>
            <a:spLocks noGrp="1"/>
          </p:cNvSpPr>
          <p:nvPr>
            <p:ph type="ftr" sz="quarter" idx="11"/>
          </p:nvPr>
        </p:nvSpPr>
        <p:spPr/>
        <p:txBody>
          <a:bodyPr/>
          <a:lstStyle/>
          <a:p>
            <a:r>
              <a:rPr lang="en-US" smtClean="0"/>
              <a:t>=page#</a:t>
            </a:r>
            <a:endParaRPr lang="en-US"/>
          </a:p>
        </p:txBody>
      </p:sp>
      <p:sp>
        <p:nvSpPr>
          <p:cNvPr id="6" name="Slide Number Placeholder 5"/>
          <p:cNvSpPr>
            <a:spLocks noGrp="1"/>
          </p:cNvSpPr>
          <p:nvPr>
            <p:ph type="sldNum" sz="quarter" idx="12"/>
          </p:nvPr>
        </p:nvSpPr>
        <p:spPr/>
        <p:txBody>
          <a:bodyPr/>
          <a:lstStyle/>
          <a:p>
            <a:fld id="{E0DFA0FD-C28B-44CC-8EF8-D9BB6EFA0187}"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Tree>
    <p:extLst>
      <p:ext uri="{BB962C8B-B14F-4D97-AF65-F5344CB8AC3E}">
        <p14:creationId xmlns:p14="http://schemas.microsoft.com/office/powerpoint/2010/main" val="744972745"/>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a:lstStyle/>
          <a:p>
            <a:fld id="{2CD3E74D-6D22-426E-9AB9-328F06AB20A6}" type="datetime1">
              <a:rPr lang="en-US" smtClean="0"/>
              <a:t>12/4/14</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a:lstStyle/>
          <a:p>
            <a:r>
              <a:rPr lang="en-US" smtClean="0"/>
              <a:t>=page#</a:t>
            </a:r>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a:lstStyle/>
          <a:p>
            <a:fld id="{E0DFA0FD-C28B-44CC-8EF8-D9BB6EFA0187}" type="slidenum">
              <a:rPr lang="en-US" smtClean="0"/>
              <a:t>‹#›</a:t>
            </a:fld>
            <a:endParaRPr lang="en-US"/>
          </a:p>
        </p:txBody>
      </p:sp>
    </p:spTree>
    <p:extLst>
      <p:ext uri="{BB962C8B-B14F-4D97-AF65-F5344CB8AC3E}">
        <p14:creationId xmlns:p14="http://schemas.microsoft.com/office/powerpoint/2010/main" val="166926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 - Front Black">
    <p:spTree>
      <p:nvGrpSpPr>
        <p:cNvPr id="1" name=""/>
        <p:cNvGrpSpPr/>
        <p:nvPr/>
      </p:nvGrpSpPr>
      <p:grpSpPr>
        <a:xfrm>
          <a:off x="0" y="0"/>
          <a:ext cx="0" cy="0"/>
          <a:chOff x="0" y="0"/>
          <a:chExt cx="0" cy="0"/>
        </a:xfrm>
      </p:grpSpPr>
      <p:sp>
        <p:nvSpPr>
          <p:cNvPr id="17" name="Rectangle 77"/>
          <p:cNvSpPr>
            <a:spLocks noGrp="1" noChangeArrowheads="1"/>
          </p:cNvSpPr>
          <p:nvPr>
            <p:ph type="subTitle" sz="quarter" idx="1"/>
          </p:nvPr>
        </p:nvSpPr>
        <p:spPr>
          <a:xfrm>
            <a:off x="525622" y="6055996"/>
            <a:ext cx="4639452" cy="966154"/>
          </a:xfrm>
          <a:prstGeom prst="rect">
            <a:avLst/>
          </a:prstGeom>
        </p:spPr>
        <p:txBody>
          <a:bodyPr lIns="97244" tIns="48622" rIns="97244" bIns="48622"/>
          <a:lstStyle>
            <a:lvl1pPr marL="0" indent="0" algn="l">
              <a:spcBef>
                <a:spcPct val="25000"/>
              </a:spcBef>
              <a:buFont typeface="Wingdings 2" pitchFamily="18" charset="2"/>
              <a:buNone/>
              <a:defRPr sz="1400">
                <a:solidFill>
                  <a:schemeClr val="bg1"/>
                </a:solidFill>
              </a:defRPr>
            </a:lvl1pPr>
          </a:lstStyle>
          <a:p>
            <a:r>
              <a:rPr lang="en-US" smtClean="0"/>
              <a:t>Click to edit Master subtitle style</a:t>
            </a:r>
            <a:endParaRPr lang="en-US" dirty="0"/>
          </a:p>
        </p:txBody>
      </p:sp>
      <p:sp>
        <p:nvSpPr>
          <p:cNvPr id="18" name="Rectangle 76"/>
          <p:cNvSpPr>
            <a:spLocks noGrp="1" noChangeArrowheads="1"/>
          </p:cNvSpPr>
          <p:nvPr>
            <p:ph type="ctrTitle" sz="quarter"/>
          </p:nvPr>
        </p:nvSpPr>
        <p:spPr>
          <a:xfrm>
            <a:off x="525622" y="4694026"/>
            <a:ext cx="4639452" cy="1295400"/>
          </a:xfrm>
          <a:prstGeom prst="rect">
            <a:avLst/>
          </a:prstGeom>
        </p:spPr>
        <p:txBody>
          <a:bodyPr lIns="97244" tIns="48622" rIns="97244" bIns="48622" anchor="t"/>
          <a:lstStyle>
            <a:lvl1pPr marL="0" marR="0" indent="0" algn="l" defTabSz="972442" rtl="0" eaLnBrk="1" fontAlgn="auto" latinLnBrk="0" hangingPunct="1">
              <a:lnSpc>
                <a:spcPct val="100000"/>
              </a:lnSpc>
              <a:spcBef>
                <a:spcPct val="0"/>
              </a:spcBef>
              <a:spcAft>
                <a:spcPts val="0"/>
              </a:spcAft>
              <a:buClrTx/>
              <a:buSzTx/>
              <a:buFontTx/>
              <a:buNone/>
              <a:tabLst/>
              <a:defRPr lang="en-US" sz="2300" b="1" cap="none" baseline="0" dirty="0">
                <a:solidFill>
                  <a:schemeClr val="bg1"/>
                </a:solidFill>
                <a:latin typeface="+mj-lt"/>
                <a:ea typeface="+mj-ea"/>
                <a:cs typeface="+mj-cs"/>
              </a:defRPr>
            </a:lvl1pPr>
          </a:lstStyle>
          <a:p>
            <a:pPr lvl="0"/>
            <a:r>
              <a:rPr lang="en-US" smtClean="0"/>
              <a:t>Click to edit Master title style</a:t>
            </a:r>
            <a:endParaRPr lang="en-US" dirty="0"/>
          </a:p>
        </p:txBody>
      </p:sp>
      <p:pic>
        <p:nvPicPr>
          <p:cNvPr id="8" name="Picture 11" descr="CG_S_Gradient.png"/>
          <p:cNvPicPr>
            <a:picLocks noChangeAspect="1"/>
          </p:cNvPicPr>
          <p:nvPr userDrawn="1"/>
        </p:nvPicPr>
        <p:blipFill>
          <a:blip r:embed="rId2" cstate="print">
            <a:lum contrast="10000"/>
          </a:blip>
          <a:srcRect/>
          <a:stretch>
            <a:fillRect/>
          </a:stretch>
        </p:blipFill>
        <p:spPr bwMode="auto">
          <a:xfrm>
            <a:off x="7540577" y="3005329"/>
            <a:ext cx="2363079" cy="1471719"/>
          </a:xfrm>
          <a:prstGeom prst="rect">
            <a:avLst/>
          </a:prstGeom>
          <a:noFill/>
          <a:ln w="9525">
            <a:noFill/>
            <a:miter lim="800000"/>
            <a:headEnd/>
            <a:tailEnd/>
          </a:ln>
        </p:spPr>
      </p:pic>
      <p:sp>
        <p:nvSpPr>
          <p:cNvPr id="6" name="Text Box 71"/>
          <p:cNvSpPr txBox="1">
            <a:spLocks noChangeArrowheads="1"/>
          </p:cNvSpPr>
          <p:nvPr userDrawn="1"/>
        </p:nvSpPr>
        <p:spPr bwMode="white">
          <a:xfrm>
            <a:off x="499429" y="7081523"/>
            <a:ext cx="9172110" cy="394980"/>
          </a:xfrm>
          <a:prstGeom prst="rect">
            <a:avLst/>
          </a:prstGeom>
          <a:noFill/>
          <a:ln w="9525">
            <a:noFill/>
            <a:miter lim="800000"/>
            <a:headEnd/>
            <a:tailEnd/>
          </a:ln>
          <a:effectLst/>
        </p:spPr>
        <p:txBody>
          <a:bodyPr wrap="square" lIns="0" tIns="0" rIns="0" bIns="0">
            <a:spAutoFit/>
          </a:bodyPr>
          <a:lstStyle/>
          <a:p>
            <a:pPr>
              <a:spcAft>
                <a:spcPts val="212"/>
              </a:spcAft>
            </a:pPr>
            <a:r>
              <a:rPr lang="en-US" sz="800" dirty="0">
                <a:solidFill>
                  <a:srgbClr val="A6A6A6"/>
                </a:solidFill>
                <a:latin typeface="Arial" charset="0"/>
              </a:rPr>
              <a:t>© </a:t>
            </a:r>
            <a:r>
              <a:rPr lang="en-US" sz="800" dirty="0" smtClean="0">
                <a:solidFill>
                  <a:srgbClr val="A6A6A6"/>
                </a:solidFill>
                <a:latin typeface="Arial" charset="0"/>
              </a:rPr>
              <a:t>2014 </a:t>
            </a:r>
            <a:r>
              <a:rPr lang="en-US" sz="800" dirty="0">
                <a:solidFill>
                  <a:srgbClr val="A6A6A6"/>
                </a:solidFill>
                <a:latin typeface="Arial" charset="0"/>
              </a:rPr>
              <a:t>Cleary Gottlieb Steen &amp; Hamilton LLP. All rights reserved</a:t>
            </a:r>
            <a:r>
              <a:rPr lang="en-US" sz="800" dirty="0" smtClean="0">
                <a:solidFill>
                  <a:srgbClr val="A6A6A6"/>
                </a:solidFill>
                <a:latin typeface="Arial" charset="0"/>
              </a:rPr>
              <a:t>.</a:t>
            </a:r>
          </a:p>
          <a:p>
            <a:pPr marL="0" marR="0" indent="0" algn="l" defTabSz="972442" rtl="0" eaLnBrk="1" fontAlgn="auto" latinLnBrk="0" hangingPunct="1">
              <a:lnSpc>
                <a:spcPct val="100000"/>
              </a:lnSpc>
              <a:spcBef>
                <a:spcPts val="0"/>
              </a:spcBef>
              <a:spcAft>
                <a:spcPts val="212"/>
              </a:spcAft>
              <a:buClrTx/>
              <a:buSzTx/>
              <a:buFontTx/>
              <a:buNone/>
              <a:tabLst/>
              <a:defRPr/>
            </a:pPr>
            <a:r>
              <a:rPr lang="en-US" sz="800" b="0" i="0" kern="1200" baseline="0" dirty="0" smtClean="0">
                <a:solidFill>
                  <a:srgbClr val="A6A6A6"/>
                </a:solidFill>
                <a:latin typeface="Arial" pitchFamily="34" charset="0"/>
                <a:ea typeface="+mn-ea"/>
                <a:cs typeface="+mn-cs"/>
              </a:rPr>
              <a:t>Throughout this presentation, “Cleary Gottlieb” and the “firm” refer to Cleary Gottlieb Steen &amp; Hamilton LLP and its affiliated entities in certain jurisdictions, and the term “offices” includes offices </a:t>
            </a:r>
            <a:br>
              <a:rPr lang="en-US" sz="800" b="0" i="0" kern="1200" baseline="0" dirty="0" smtClean="0">
                <a:solidFill>
                  <a:srgbClr val="A6A6A6"/>
                </a:solidFill>
                <a:latin typeface="Arial" pitchFamily="34" charset="0"/>
                <a:ea typeface="+mn-ea"/>
                <a:cs typeface="+mn-cs"/>
              </a:rPr>
            </a:br>
            <a:r>
              <a:rPr lang="en-US" sz="800" b="0" i="0" kern="1200" baseline="0" dirty="0" smtClean="0">
                <a:solidFill>
                  <a:srgbClr val="A6A6A6"/>
                </a:solidFill>
                <a:latin typeface="Arial" pitchFamily="34" charset="0"/>
                <a:ea typeface="+mn-ea"/>
                <a:cs typeface="+mn-cs"/>
              </a:rPr>
              <a:t>of those affiliated entities.</a:t>
            </a:r>
            <a:endParaRPr lang="en-US" sz="800" dirty="0">
              <a:solidFill>
                <a:srgbClr val="A6A6A6"/>
              </a:solidFill>
              <a:latin typeface="Arial" charset="0"/>
            </a:endParaRPr>
          </a:p>
        </p:txBody>
      </p:sp>
      <p:sp>
        <p:nvSpPr>
          <p:cNvPr id="7" name="Rectangle 97"/>
          <p:cNvSpPr>
            <a:spLocks noChangeArrowheads="1"/>
          </p:cNvSpPr>
          <p:nvPr userDrawn="1"/>
        </p:nvSpPr>
        <p:spPr bwMode="gray">
          <a:xfrm>
            <a:off x="0" y="0"/>
            <a:ext cx="10058400" cy="310896"/>
          </a:xfrm>
          <a:prstGeom prst="rect">
            <a:avLst/>
          </a:prstGeom>
          <a:gradFill>
            <a:gsLst>
              <a:gs pos="23000">
                <a:schemeClr val="tx2">
                  <a:alpha val="74000"/>
                </a:schemeClr>
              </a:gs>
              <a:gs pos="7001">
                <a:srgbClr val="E6E6E6"/>
              </a:gs>
              <a:gs pos="32001">
                <a:srgbClr val="7D8496"/>
              </a:gs>
              <a:gs pos="47000">
                <a:srgbClr val="E6E6E6"/>
              </a:gs>
              <a:gs pos="85001">
                <a:srgbClr val="7D8496"/>
              </a:gs>
              <a:gs pos="100000">
                <a:srgbClr val="E6E6E6"/>
              </a:gs>
            </a:gsLst>
            <a:lin ang="0" scaled="0"/>
          </a:gradFill>
          <a:ln w="9525">
            <a:noFill/>
            <a:miter lim="800000"/>
            <a:headEnd/>
            <a:tailEnd/>
          </a:ln>
          <a:effectLst/>
        </p:spPr>
        <p:txBody>
          <a:bodyPr wrap="none" lIns="109718" tIns="54860" rIns="109718" bIns="54860" anchor="ctr"/>
          <a:lstStyle/>
          <a:p>
            <a:pPr eaLnBrk="0" hangingPunct="0">
              <a:defRPr/>
            </a:pPr>
            <a:endParaRPr lang="en-US">
              <a:ea typeface="+mn-ea"/>
            </a:endParaRP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theme" Target="../theme/theme2.xml"/><Relationship Id="rId5"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50" Type="http://schemas.openxmlformats.org/officeDocument/2006/relationships/slideLayout" Target="../slideLayouts/slideLayout61.xml"/><Relationship Id="rId51" Type="http://schemas.openxmlformats.org/officeDocument/2006/relationships/slideLayout" Target="../slideLayouts/slideLayout62.xml"/><Relationship Id="rId52" Type="http://schemas.openxmlformats.org/officeDocument/2006/relationships/slideLayout" Target="../slideLayouts/slideLayout63.xml"/><Relationship Id="rId53" Type="http://schemas.openxmlformats.org/officeDocument/2006/relationships/slideLayout" Target="../slideLayouts/slideLayout64.xml"/><Relationship Id="rId54" Type="http://schemas.openxmlformats.org/officeDocument/2006/relationships/theme" Target="../theme/theme3.xml"/><Relationship Id="rId55" Type="http://schemas.openxmlformats.org/officeDocument/2006/relationships/image" Target="../media/image3.png"/><Relationship Id="rId40" Type="http://schemas.openxmlformats.org/officeDocument/2006/relationships/slideLayout" Target="../slideLayouts/slideLayout51.xml"/><Relationship Id="rId41" Type="http://schemas.openxmlformats.org/officeDocument/2006/relationships/slideLayout" Target="../slideLayouts/slideLayout52.xml"/><Relationship Id="rId42" Type="http://schemas.openxmlformats.org/officeDocument/2006/relationships/slideLayout" Target="../slideLayouts/slideLayout53.xml"/><Relationship Id="rId43" Type="http://schemas.openxmlformats.org/officeDocument/2006/relationships/slideLayout" Target="../slideLayouts/slideLayout54.xml"/><Relationship Id="rId44" Type="http://schemas.openxmlformats.org/officeDocument/2006/relationships/slideLayout" Target="../slideLayouts/slideLayout55.xml"/><Relationship Id="rId45" Type="http://schemas.openxmlformats.org/officeDocument/2006/relationships/slideLayout" Target="../slideLayouts/slideLayout56.xml"/><Relationship Id="rId46" Type="http://schemas.openxmlformats.org/officeDocument/2006/relationships/slideLayout" Target="../slideLayouts/slideLayout57.xml"/><Relationship Id="rId47" Type="http://schemas.openxmlformats.org/officeDocument/2006/relationships/slideLayout" Target="../slideLayouts/slideLayout58.xml"/><Relationship Id="rId48" Type="http://schemas.openxmlformats.org/officeDocument/2006/relationships/slideLayout" Target="../slideLayouts/slideLayout59.xml"/><Relationship Id="rId49" Type="http://schemas.openxmlformats.org/officeDocument/2006/relationships/slideLayout" Target="../slideLayouts/slideLayout6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30" Type="http://schemas.openxmlformats.org/officeDocument/2006/relationships/slideLayout" Target="../slideLayouts/slideLayout41.xml"/><Relationship Id="rId31" Type="http://schemas.openxmlformats.org/officeDocument/2006/relationships/slideLayout" Target="../slideLayouts/slideLayout42.xml"/><Relationship Id="rId32" Type="http://schemas.openxmlformats.org/officeDocument/2006/relationships/slideLayout" Target="../slideLayouts/slideLayout43.xml"/><Relationship Id="rId33" Type="http://schemas.openxmlformats.org/officeDocument/2006/relationships/slideLayout" Target="../slideLayouts/slideLayout44.xml"/><Relationship Id="rId34" Type="http://schemas.openxmlformats.org/officeDocument/2006/relationships/slideLayout" Target="../slideLayouts/slideLayout45.xml"/><Relationship Id="rId35" Type="http://schemas.openxmlformats.org/officeDocument/2006/relationships/slideLayout" Target="../slideLayouts/slideLayout46.xml"/><Relationship Id="rId36" Type="http://schemas.openxmlformats.org/officeDocument/2006/relationships/slideLayout" Target="../slideLayouts/slideLayout47.xml"/><Relationship Id="rId37" Type="http://schemas.openxmlformats.org/officeDocument/2006/relationships/slideLayout" Target="../slideLayouts/slideLayout48.xml"/><Relationship Id="rId38" Type="http://schemas.openxmlformats.org/officeDocument/2006/relationships/slideLayout" Target="../slideLayouts/slideLayout49.xml"/><Relationship Id="rId39" Type="http://schemas.openxmlformats.org/officeDocument/2006/relationships/slideLayout" Target="../slideLayouts/slideLayout50.xml"/><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theme" Target="../theme/theme4.xml"/><Relationship Id="rId13" Type="http://schemas.openxmlformats.org/officeDocument/2006/relationships/image" Target="../media/image7.jpeg"/><Relationship Id="rId14" Type="http://schemas.openxmlformats.org/officeDocument/2006/relationships/image" Target="../media/image8.jpeg"/><Relationship Id="rId15" Type="http://schemas.openxmlformats.org/officeDocument/2006/relationships/image" Target="../media/image9.jpg"/><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defTabSz="972520" rtl="0" eaLnBrk="1" latinLnBrk="0" hangingPunct="1">
        <a:spcBef>
          <a:spcPct val="0"/>
        </a:spcBef>
        <a:buNone/>
        <a:defRPr sz="4700" kern="1200">
          <a:solidFill>
            <a:schemeClr val="tx1"/>
          </a:solidFill>
          <a:latin typeface="+mj-lt"/>
          <a:ea typeface="+mj-ea"/>
          <a:cs typeface="+mj-cs"/>
        </a:defRPr>
      </a:lvl1pPr>
    </p:titleStyle>
    <p:bodyStyle>
      <a:lvl1pPr marL="364694" indent="-364694" algn="l" defTabSz="972520"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0172" indent="-303912" algn="l" defTabSz="972520"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15649" indent="-243130" algn="l" defTabSz="972520"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701908"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188169"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74428"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60687"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46948"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33207" indent="-243130" algn="l" defTabSz="97252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72520" rtl="0" eaLnBrk="1" latinLnBrk="0" hangingPunct="1">
        <a:defRPr sz="1900" kern="1200">
          <a:solidFill>
            <a:schemeClr val="tx1"/>
          </a:solidFill>
          <a:latin typeface="+mn-lt"/>
          <a:ea typeface="+mn-ea"/>
          <a:cs typeface="+mn-cs"/>
        </a:defRPr>
      </a:lvl1pPr>
      <a:lvl2pPr marL="486259" algn="l" defTabSz="972520" rtl="0" eaLnBrk="1" latinLnBrk="0" hangingPunct="1">
        <a:defRPr sz="1900" kern="1200">
          <a:solidFill>
            <a:schemeClr val="tx1"/>
          </a:solidFill>
          <a:latin typeface="+mn-lt"/>
          <a:ea typeface="+mn-ea"/>
          <a:cs typeface="+mn-cs"/>
        </a:defRPr>
      </a:lvl2pPr>
      <a:lvl3pPr marL="972520" algn="l" defTabSz="972520" rtl="0" eaLnBrk="1" latinLnBrk="0" hangingPunct="1">
        <a:defRPr sz="1900" kern="1200">
          <a:solidFill>
            <a:schemeClr val="tx1"/>
          </a:solidFill>
          <a:latin typeface="+mn-lt"/>
          <a:ea typeface="+mn-ea"/>
          <a:cs typeface="+mn-cs"/>
        </a:defRPr>
      </a:lvl3pPr>
      <a:lvl4pPr marL="1458779" algn="l" defTabSz="972520" rtl="0" eaLnBrk="1" latinLnBrk="0" hangingPunct="1">
        <a:defRPr sz="1900" kern="1200">
          <a:solidFill>
            <a:schemeClr val="tx1"/>
          </a:solidFill>
          <a:latin typeface="+mn-lt"/>
          <a:ea typeface="+mn-ea"/>
          <a:cs typeface="+mn-cs"/>
        </a:defRPr>
      </a:lvl4pPr>
      <a:lvl5pPr marL="1945038" algn="l" defTabSz="972520" rtl="0" eaLnBrk="1" latinLnBrk="0" hangingPunct="1">
        <a:defRPr sz="1900" kern="1200">
          <a:solidFill>
            <a:schemeClr val="tx1"/>
          </a:solidFill>
          <a:latin typeface="+mn-lt"/>
          <a:ea typeface="+mn-ea"/>
          <a:cs typeface="+mn-cs"/>
        </a:defRPr>
      </a:lvl5pPr>
      <a:lvl6pPr marL="2431298" algn="l" defTabSz="972520" rtl="0" eaLnBrk="1" latinLnBrk="0" hangingPunct="1">
        <a:defRPr sz="1900" kern="1200">
          <a:solidFill>
            <a:schemeClr val="tx1"/>
          </a:solidFill>
          <a:latin typeface="+mn-lt"/>
          <a:ea typeface="+mn-ea"/>
          <a:cs typeface="+mn-cs"/>
        </a:defRPr>
      </a:lvl6pPr>
      <a:lvl7pPr marL="2917558" algn="l" defTabSz="972520" rtl="0" eaLnBrk="1" latinLnBrk="0" hangingPunct="1">
        <a:defRPr sz="1900" kern="1200">
          <a:solidFill>
            <a:schemeClr val="tx1"/>
          </a:solidFill>
          <a:latin typeface="+mn-lt"/>
          <a:ea typeface="+mn-ea"/>
          <a:cs typeface="+mn-cs"/>
        </a:defRPr>
      </a:lvl7pPr>
      <a:lvl8pPr marL="3403818" algn="l" defTabSz="972520" rtl="0" eaLnBrk="1" latinLnBrk="0" hangingPunct="1">
        <a:defRPr sz="1900" kern="1200">
          <a:solidFill>
            <a:schemeClr val="tx1"/>
          </a:solidFill>
          <a:latin typeface="+mn-lt"/>
          <a:ea typeface="+mn-ea"/>
          <a:cs typeface="+mn-cs"/>
        </a:defRPr>
      </a:lvl8pPr>
      <a:lvl9pPr marL="3890077" algn="l" defTabSz="97252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ctr" defTabSz="972481" rtl="0" eaLnBrk="1" latinLnBrk="0" hangingPunct="1">
        <a:spcBef>
          <a:spcPct val="0"/>
        </a:spcBef>
        <a:buNone/>
        <a:defRPr sz="4700" kern="1200">
          <a:solidFill>
            <a:schemeClr val="tx1"/>
          </a:solidFill>
          <a:latin typeface="+mj-lt"/>
          <a:ea typeface="+mj-ea"/>
          <a:cs typeface="+mj-cs"/>
        </a:defRPr>
      </a:lvl1pPr>
    </p:titleStyle>
    <p:bodyStyle>
      <a:lvl1pPr marL="364680" indent="-364680" algn="l" defTabSz="972481"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0140" indent="-303900" algn="l" defTabSz="972481"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15600" indent="-243120" algn="l" defTabSz="972481"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701840"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188081"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74321"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60560"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46802"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33041" indent="-243120" algn="l" defTabSz="97248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72481" rtl="0" eaLnBrk="1" latinLnBrk="0" hangingPunct="1">
        <a:defRPr sz="1900" kern="1200">
          <a:solidFill>
            <a:schemeClr val="tx1"/>
          </a:solidFill>
          <a:latin typeface="+mn-lt"/>
          <a:ea typeface="+mn-ea"/>
          <a:cs typeface="+mn-cs"/>
        </a:defRPr>
      </a:lvl1pPr>
      <a:lvl2pPr marL="486240" algn="l" defTabSz="972481" rtl="0" eaLnBrk="1" latinLnBrk="0" hangingPunct="1">
        <a:defRPr sz="1900" kern="1200">
          <a:solidFill>
            <a:schemeClr val="tx1"/>
          </a:solidFill>
          <a:latin typeface="+mn-lt"/>
          <a:ea typeface="+mn-ea"/>
          <a:cs typeface="+mn-cs"/>
        </a:defRPr>
      </a:lvl2pPr>
      <a:lvl3pPr marL="972481" algn="l" defTabSz="972481" rtl="0" eaLnBrk="1" latinLnBrk="0" hangingPunct="1">
        <a:defRPr sz="1900" kern="1200">
          <a:solidFill>
            <a:schemeClr val="tx1"/>
          </a:solidFill>
          <a:latin typeface="+mn-lt"/>
          <a:ea typeface="+mn-ea"/>
          <a:cs typeface="+mn-cs"/>
        </a:defRPr>
      </a:lvl3pPr>
      <a:lvl4pPr marL="1458721" algn="l" defTabSz="972481" rtl="0" eaLnBrk="1" latinLnBrk="0" hangingPunct="1">
        <a:defRPr sz="1900" kern="1200">
          <a:solidFill>
            <a:schemeClr val="tx1"/>
          </a:solidFill>
          <a:latin typeface="+mn-lt"/>
          <a:ea typeface="+mn-ea"/>
          <a:cs typeface="+mn-cs"/>
        </a:defRPr>
      </a:lvl4pPr>
      <a:lvl5pPr marL="1944960" algn="l" defTabSz="972481" rtl="0" eaLnBrk="1" latinLnBrk="0" hangingPunct="1">
        <a:defRPr sz="1900" kern="1200">
          <a:solidFill>
            <a:schemeClr val="tx1"/>
          </a:solidFill>
          <a:latin typeface="+mn-lt"/>
          <a:ea typeface="+mn-ea"/>
          <a:cs typeface="+mn-cs"/>
        </a:defRPr>
      </a:lvl5pPr>
      <a:lvl6pPr marL="2431201" algn="l" defTabSz="972481" rtl="0" eaLnBrk="1" latinLnBrk="0" hangingPunct="1">
        <a:defRPr sz="1900" kern="1200">
          <a:solidFill>
            <a:schemeClr val="tx1"/>
          </a:solidFill>
          <a:latin typeface="+mn-lt"/>
          <a:ea typeface="+mn-ea"/>
          <a:cs typeface="+mn-cs"/>
        </a:defRPr>
      </a:lvl6pPr>
      <a:lvl7pPr marL="2917441" algn="l" defTabSz="972481" rtl="0" eaLnBrk="1" latinLnBrk="0" hangingPunct="1">
        <a:defRPr sz="1900" kern="1200">
          <a:solidFill>
            <a:schemeClr val="tx1"/>
          </a:solidFill>
          <a:latin typeface="+mn-lt"/>
          <a:ea typeface="+mn-ea"/>
          <a:cs typeface="+mn-cs"/>
        </a:defRPr>
      </a:lvl7pPr>
      <a:lvl8pPr marL="3403682" algn="l" defTabSz="972481" rtl="0" eaLnBrk="1" latinLnBrk="0" hangingPunct="1">
        <a:defRPr sz="1900" kern="1200">
          <a:solidFill>
            <a:schemeClr val="tx1"/>
          </a:solidFill>
          <a:latin typeface="+mn-lt"/>
          <a:ea typeface="+mn-ea"/>
          <a:cs typeface="+mn-cs"/>
        </a:defRPr>
      </a:lvl8pPr>
      <a:lvl9pPr marL="3889921" algn="l" defTabSz="972481"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7" descr="C:\Documents and Settings\vvergara\Desktop\CGSH_LLP_425.png"/>
          <p:cNvPicPr>
            <a:picLocks noChangeAspect="1" noChangeArrowheads="1"/>
          </p:cNvPicPr>
          <p:nvPr/>
        </p:nvPicPr>
        <p:blipFill>
          <a:blip r:embed="rId55" cstate="print"/>
          <a:srcRect/>
          <a:stretch>
            <a:fillRect/>
          </a:stretch>
        </p:blipFill>
        <p:spPr bwMode="gray">
          <a:xfrm>
            <a:off x="6796410" y="7320694"/>
            <a:ext cx="2881313" cy="331047"/>
          </a:xfrm>
          <a:prstGeom prst="rect">
            <a:avLst/>
          </a:prstGeom>
          <a:noFill/>
          <a:ln w="9525">
            <a:noFill/>
            <a:miter lim="800000"/>
            <a:headEnd/>
            <a:tailEnd/>
          </a:ln>
        </p:spPr>
      </p:pic>
      <p:sp>
        <p:nvSpPr>
          <p:cNvPr id="8" name="Line 72"/>
          <p:cNvSpPr>
            <a:spLocks noChangeShapeType="1"/>
          </p:cNvSpPr>
          <p:nvPr/>
        </p:nvSpPr>
        <p:spPr bwMode="gray">
          <a:xfrm>
            <a:off x="0" y="1176654"/>
            <a:ext cx="10058400" cy="0"/>
          </a:xfrm>
          <a:prstGeom prst="line">
            <a:avLst/>
          </a:prstGeom>
          <a:noFill/>
          <a:ln w="9525">
            <a:solidFill>
              <a:srgbClr val="666666"/>
            </a:solidFill>
            <a:round/>
            <a:headEnd/>
            <a:tailEnd/>
          </a:ln>
          <a:effectLst/>
        </p:spPr>
        <p:txBody>
          <a:bodyPr lIns="97244" tIns="48622" rIns="97244" bIns="48622"/>
          <a:lstStyle/>
          <a:p>
            <a:pPr eaLnBrk="0" hangingPunct="0">
              <a:defRPr/>
            </a:pPr>
            <a:endParaRPr lang="en-US">
              <a:latin typeface="Times" pitchFamily="18" charset="0"/>
            </a:endParaRPr>
          </a:p>
        </p:txBody>
      </p:sp>
      <p:sp>
        <p:nvSpPr>
          <p:cNvPr id="9" name="Line 88"/>
          <p:cNvSpPr>
            <a:spLocks noChangeShapeType="1"/>
          </p:cNvSpPr>
          <p:nvPr/>
        </p:nvSpPr>
        <p:spPr bwMode="gray">
          <a:xfrm>
            <a:off x="0" y="7241646"/>
            <a:ext cx="10058400" cy="0"/>
          </a:xfrm>
          <a:prstGeom prst="line">
            <a:avLst/>
          </a:prstGeom>
          <a:noFill/>
          <a:ln w="9525">
            <a:solidFill>
              <a:srgbClr val="666666"/>
            </a:solidFill>
            <a:round/>
            <a:headEnd/>
            <a:tailEnd/>
          </a:ln>
          <a:effectLst/>
        </p:spPr>
        <p:txBody>
          <a:bodyPr lIns="97244" tIns="48622" rIns="97244" bIns="48622"/>
          <a:lstStyle/>
          <a:p>
            <a:pPr eaLnBrk="0" hangingPunct="0">
              <a:defRPr/>
            </a:pPr>
            <a:endParaRPr lang="en-US">
              <a:latin typeface="Times" pitchFamily="18" charset="0"/>
            </a:endParaRPr>
          </a:p>
        </p:txBody>
      </p:sp>
      <p:sp>
        <p:nvSpPr>
          <p:cNvPr id="10" name="Slide Number Placeholder 9"/>
          <p:cNvSpPr>
            <a:spLocks noGrp="1"/>
          </p:cNvSpPr>
          <p:nvPr>
            <p:ph type="sldNum" sz="quarter" idx="4"/>
          </p:nvPr>
        </p:nvSpPr>
        <p:spPr>
          <a:xfrm>
            <a:off x="251462" y="7279315"/>
            <a:ext cx="389957" cy="413809"/>
          </a:xfrm>
          <a:prstGeom prst="rect">
            <a:avLst/>
          </a:prstGeom>
        </p:spPr>
        <p:txBody>
          <a:bodyPr vert="horz" lIns="97244" tIns="48622" rIns="97244" bIns="48622" rtlCol="0" anchor="ctr"/>
          <a:lstStyle>
            <a:lvl1pPr algn="r">
              <a:defRPr sz="1300">
                <a:ln>
                  <a:noFill/>
                </a:ln>
                <a:solidFill>
                  <a:schemeClr val="tx1"/>
                </a:solidFill>
              </a:defRPr>
            </a:lvl1pPr>
          </a:lstStyle>
          <a:p>
            <a:pPr algn="l"/>
            <a:fld id="{CAC21AD8-FF40-4D1B-8892-CCD661265879}" type="slidenum">
              <a:rPr lang="en-US" smtClean="0"/>
              <a:pPr algn="l"/>
              <a:t>‹#›</a:t>
            </a:fld>
            <a:endParaRPr lang="en-US" dirty="0"/>
          </a:p>
        </p:txBody>
      </p:sp>
      <p:sp>
        <p:nvSpPr>
          <p:cNvPr id="13" name="Footer Placeholder 12"/>
          <p:cNvSpPr>
            <a:spLocks noGrp="1"/>
          </p:cNvSpPr>
          <p:nvPr>
            <p:ph type="ftr" sz="quarter" idx="3"/>
          </p:nvPr>
        </p:nvSpPr>
        <p:spPr>
          <a:xfrm>
            <a:off x="3436620" y="7203867"/>
            <a:ext cx="3185160" cy="413809"/>
          </a:xfrm>
          <a:prstGeom prst="rect">
            <a:avLst/>
          </a:prstGeom>
        </p:spPr>
        <p:txBody>
          <a:bodyPr vert="horz" lIns="97244" tIns="48622" rIns="97244" bIns="48622" rtlCol="0" anchor="ctr"/>
          <a:lstStyle>
            <a:lvl1pPr algn="ctr">
              <a:defRPr sz="1300">
                <a:solidFill>
                  <a:schemeClr val="tx1">
                    <a:tint val="75000"/>
                  </a:schemeClr>
                </a:solidFill>
              </a:defRPr>
            </a:lvl1pPr>
          </a:lstStyle>
          <a:p>
            <a:r>
              <a:rPr lang="en-US" smtClean="0"/>
              <a:t>=page#</a:t>
            </a:r>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721" r:id="rId36"/>
    <p:sldLayoutId id="2147483722" r:id="rId37"/>
    <p:sldLayoutId id="2147483723" r:id="rId38"/>
    <p:sldLayoutId id="2147483724" r:id="rId39"/>
    <p:sldLayoutId id="2147483725" r:id="rId40"/>
    <p:sldLayoutId id="2147483726" r:id="rId41"/>
    <p:sldLayoutId id="2147483727" r:id="rId42"/>
    <p:sldLayoutId id="2147483728" r:id="rId43"/>
    <p:sldLayoutId id="2147483729" r:id="rId44"/>
    <p:sldLayoutId id="2147483730" r:id="rId45"/>
    <p:sldLayoutId id="2147483731" r:id="rId46"/>
    <p:sldLayoutId id="2147483732" r:id="rId47"/>
    <p:sldLayoutId id="2147483733" r:id="rId48"/>
    <p:sldLayoutId id="2147483734" r:id="rId49"/>
    <p:sldLayoutId id="2147483735" r:id="rId50"/>
    <p:sldLayoutId id="2147483736" r:id="rId51"/>
    <p:sldLayoutId id="2147483737" r:id="rId52"/>
    <p:sldLayoutId id="2147483738" r:id="rId53"/>
  </p:sldLayoutIdLst>
  <p:hf hdr="0" ftr="0" dt="0"/>
  <p:txStyles>
    <p:titleStyle>
      <a:lvl1pPr algn="ctr" defTabSz="972442" rtl="0" eaLnBrk="1" latinLnBrk="0" hangingPunct="1">
        <a:spcBef>
          <a:spcPct val="0"/>
        </a:spcBef>
        <a:buNone/>
        <a:defRPr sz="4700" kern="1200">
          <a:solidFill>
            <a:schemeClr val="tx1"/>
          </a:solidFill>
          <a:latin typeface="+mj-lt"/>
          <a:ea typeface="+mj-ea"/>
          <a:cs typeface="+mj-cs"/>
        </a:defRPr>
      </a:lvl1pPr>
    </p:titleStyle>
    <p:bodyStyle>
      <a:lvl1pPr marL="364666" indent="-364666" algn="l" defTabSz="97244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90109" indent="-303888" algn="l" defTabSz="97244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15551" indent="-243110" algn="l" defTabSz="97244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701772"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187994"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674214"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60434"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46656"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32876" indent="-243110" algn="l" defTabSz="972442"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72442" rtl="0" eaLnBrk="1" latinLnBrk="0" hangingPunct="1">
        <a:defRPr sz="1900" kern="1200">
          <a:solidFill>
            <a:schemeClr val="tx1"/>
          </a:solidFill>
          <a:latin typeface="+mn-lt"/>
          <a:ea typeface="+mn-ea"/>
          <a:cs typeface="+mn-cs"/>
        </a:defRPr>
      </a:lvl1pPr>
      <a:lvl2pPr marL="486221" algn="l" defTabSz="972442" rtl="0" eaLnBrk="1" latinLnBrk="0" hangingPunct="1">
        <a:defRPr sz="1900" kern="1200">
          <a:solidFill>
            <a:schemeClr val="tx1"/>
          </a:solidFill>
          <a:latin typeface="+mn-lt"/>
          <a:ea typeface="+mn-ea"/>
          <a:cs typeface="+mn-cs"/>
        </a:defRPr>
      </a:lvl2pPr>
      <a:lvl3pPr marL="972442" algn="l" defTabSz="972442" rtl="0" eaLnBrk="1" latinLnBrk="0" hangingPunct="1">
        <a:defRPr sz="1900" kern="1200">
          <a:solidFill>
            <a:schemeClr val="tx1"/>
          </a:solidFill>
          <a:latin typeface="+mn-lt"/>
          <a:ea typeface="+mn-ea"/>
          <a:cs typeface="+mn-cs"/>
        </a:defRPr>
      </a:lvl3pPr>
      <a:lvl4pPr marL="1458662" algn="l" defTabSz="972442" rtl="0" eaLnBrk="1" latinLnBrk="0" hangingPunct="1">
        <a:defRPr sz="1900" kern="1200">
          <a:solidFill>
            <a:schemeClr val="tx1"/>
          </a:solidFill>
          <a:latin typeface="+mn-lt"/>
          <a:ea typeface="+mn-ea"/>
          <a:cs typeface="+mn-cs"/>
        </a:defRPr>
      </a:lvl4pPr>
      <a:lvl5pPr marL="1944882" algn="l" defTabSz="972442" rtl="0" eaLnBrk="1" latinLnBrk="0" hangingPunct="1">
        <a:defRPr sz="1900" kern="1200">
          <a:solidFill>
            <a:schemeClr val="tx1"/>
          </a:solidFill>
          <a:latin typeface="+mn-lt"/>
          <a:ea typeface="+mn-ea"/>
          <a:cs typeface="+mn-cs"/>
        </a:defRPr>
      </a:lvl5pPr>
      <a:lvl6pPr marL="2431104" algn="l" defTabSz="972442" rtl="0" eaLnBrk="1" latinLnBrk="0" hangingPunct="1">
        <a:defRPr sz="1900" kern="1200">
          <a:solidFill>
            <a:schemeClr val="tx1"/>
          </a:solidFill>
          <a:latin typeface="+mn-lt"/>
          <a:ea typeface="+mn-ea"/>
          <a:cs typeface="+mn-cs"/>
        </a:defRPr>
      </a:lvl6pPr>
      <a:lvl7pPr marL="2917325" algn="l" defTabSz="972442" rtl="0" eaLnBrk="1" latinLnBrk="0" hangingPunct="1">
        <a:defRPr sz="1900" kern="1200">
          <a:solidFill>
            <a:schemeClr val="tx1"/>
          </a:solidFill>
          <a:latin typeface="+mn-lt"/>
          <a:ea typeface="+mn-ea"/>
          <a:cs typeface="+mn-cs"/>
        </a:defRPr>
      </a:lvl7pPr>
      <a:lvl8pPr marL="3403546" algn="l" defTabSz="972442" rtl="0" eaLnBrk="1" latinLnBrk="0" hangingPunct="1">
        <a:defRPr sz="1900" kern="1200">
          <a:solidFill>
            <a:schemeClr val="tx1"/>
          </a:solidFill>
          <a:latin typeface="+mn-lt"/>
          <a:ea typeface="+mn-ea"/>
          <a:cs typeface="+mn-cs"/>
        </a:defRPr>
      </a:lvl8pPr>
      <a:lvl9pPr marL="3889765" algn="l" defTabSz="97244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9" name="Picture 8"/>
          <p:cNvPicPr>
            <a:picLocks noChangeAspect="1"/>
          </p:cNvPicPr>
          <p:nvPr userDrawn="1"/>
        </p:nvPicPr>
        <p:blipFill rotWithShape="1">
          <a:blip r:embed="rId14" cstate="print">
            <a:extLst>
              <a:ext uri="{28A0092B-C50C-407E-A947-70E740481C1C}">
                <a14:useLocalDpi xmlns:a14="http://schemas.microsoft.com/office/drawing/2010/main" val="0"/>
              </a:ext>
            </a:extLst>
          </a:blip>
          <a:srcRect t="84492"/>
          <a:stretch/>
        </p:blipFill>
        <p:spPr>
          <a:xfrm>
            <a:off x="0" y="6567054"/>
            <a:ext cx="10058400" cy="1205345"/>
          </a:xfrm>
          <a:prstGeom prst="rect">
            <a:avLst/>
          </a:prstGeom>
        </p:spPr>
      </p:pic>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03CACB66-23C0-41CC-AC19-D821DA1E1AB0}" type="datetime1">
              <a:rPr lang="en-US" smtClean="0"/>
              <a:t>12/4/14</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smtClean="0"/>
              <a:t>=page#</a:t>
            </a:r>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E0DFA0FD-C28B-44CC-8EF8-D9BB6EFA0187}" type="slidenum">
              <a:rPr lang="en-US" smtClean="0"/>
              <a:t>‹#›</a:t>
            </a:fld>
            <a:endParaRPr lang="en-US"/>
          </a:p>
        </p:txBody>
      </p: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705600" y="152400"/>
            <a:ext cx="2895600" cy="657120"/>
          </a:xfrm>
          <a:prstGeom prst="rect">
            <a:avLst/>
          </a:prstGeom>
        </p:spPr>
      </p:pic>
    </p:spTree>
    <p:extLst>
      <p:ext uri="{BB962C8B-B14F-4D97-AF65-F5344CB8AC3E}">
        <p14:creationId xmlns:p14="http://schemas.microsoft.com/office/powerpoint/2010/main" val="421837208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xmlns:p14="http://schemas.microsoft.com/office/powerpoint/2010/main" id="1" dur="indefinite" restart="never" nodeType="tmRoot"/>
      </p:par>
    </p:tnLst>
  </p:timing>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6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ubtitle 2"/>
          <p:cNvSpPr txBox="1">
            <a:spLocks/>
          </p:cNvSpPr>
          <p:nvPr/>
        </p:nvSpPr>
        <p:spPr>
          <a:xfrm>
            <a:off x="914400" y="1752600"/>
            <a:ext cx="8001000" cy="4038603"/>
          </a:xfrm>
          <a:prstGeom prst="rect">
            <a:avLst/>
          </a:prstGeom>
        </p:spPr>
        <p:txBody>
          <a:bodyPr vert="horz" lIns="101882" tIns="50941" rIns="101882" bIns="50941" rtlCol="0">
            <a:normAutofit fontScale="85000" lnSpcReduction="20000"/>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spcBef>
                <a:spcPts val="0"/>
              </a:spcBef>
            </a:pPr>
            <a:endParaRPr lang="en-US" b="1" u="sng" dirty="0" smtClean="0">
              <a:solidFill>
                <a:schemeClr val="tx1"/>
              </a:solidFill>
            </a:endParaRPr>
          </a:p>
          <a:p>
            <a:pPr>
              <a:spcBef>
                <a:spcPts val="0"/>
              </a:spcBef>
            </a:pPr>
            <a:r>
              <a:rPr lang="en-US" b="1" dirty="0" smtClean="0">
                <a:solidFill>
                  <a:schemeClr val="tx1"/>
                </a:solidFill>
              </a:rPr>
              <a:t>Draft Environmental Impact Statement Summary Presentation by </a:t>
            </a:r>
            <a:r>
              <a:rPr lang="en-US" b="1" dirty="0" smtClean="0">
                <a:solidFill>
                  <a:schemeClr val="tx1"/>
                </a:solidFill>
              </a:rPr>
              <a:t>the Louis Berger </a:t>
            </a:r>
            <a:r>
              <a:rPr lang="en-US" b="1" dirty="0">
                <a:solidFill>
                  <a:schemeClr val="tx1"/>
                </a:solidFill>
              </a:rPr>
              <a:t>Group for </a:t>
            </a:r>
            <a:r>
              <a:rPr lang="en-US" b="1" dirty="0" smtClean="0">
                <a:solidFill>
                  <a:schemeClr val="tx1"/>
                </a:solidFill>
              </a:rPr>
              <a:t>Sterling</a:t>
            </a:r>
            <a:r>
              <a:rPr lang="en-US" sz="4800" b="1" dirty="0" smtClean="0">
                <a:solidFill>
                  <a:schemeClr val="tx1"/>
                </a:solidFill>
              </a:rPr>
              <a:t> </a:t>
            </a:r>
            <a:r>
              <a:rPr lang="en-US" b="1" dirty="0">
                <a:solidFill>
                  <a:schemeClr val="tx1"/>
                </a:solidFill>
              </a:rPr>
              <a:t>Forest</a:t>
            </a:r>
            <a:r>
              <a:rPr lang="en-US" sz="4800" b="1" dirty="0">
                <a:solidFill>
                  <a:schemeClr val="tx1"/>
                </a:solidFill>
              </a:rPr>
              <a:t> </a:t>
            </a:r>
            <a:r>
              <a:rPr lang="en-US" b="1" dirty="0">
                <a:solidFill>
                  <a:schemeClr val="tx1"/>
                </a:solidFill>
              </a:rPr>
              <a:t>Resort</a:t>
            </a:r>
          </a:p>
          <a:p>
            <a:pPr>
              <a:spcBef>
                <a:spcPts val="0"/>
              </a:spcBef>
            </a:pPr>
            <a:endParaRPr lang="en-US" b="1" dirty="0" smtClean="0">
              <a:solidFill>
                <a:schemeClr val="tx1"/>
              </a:solidFill>
            </a:endParaRPr>
          </a:p>
          <a:p>
            <a:endParaRPr lang="en-US" sz="2400" dirty="0" smtClean="0">
              <a:solidFill>
                <a:schemeClr val="tx1"/>
              </a:solidFill>
            </a:endParaRPr>
          </a:p>
          <a:p>
            <a:r>
              <a:rPr lang="en-US" sz="2400" dirty="0" smtClean="0">
                <a:solidFill>
                  <a:schemeClr val="tx1"/>
                </a:solidFill>
              </a:rPr>
              <a:t>Public Hearing Pursuant to State Environmental Quality Review Act </a:t>
            </a:r>
          </a:p>
          <a:p>
            <a:r>
              <a:rPr lang="en-US" sz="2400" dirty="0" smtClean="0">
                <a:solidFill>
                  <a:schemeClr val="tx1"/>
                </a:solidFill>
              </a:rPr>
              <a:t>Tuxedo, New York</a:t>
            </a:r>
          </a:p>
          <a:p>
            <a:endParaRPr lang="en-US" sz="2800" dirty="0" smtClean="0">
              <a:solidFill>
                <a:schemeClr val="tx1"/>
              </a:solidFill>
            </a:endParaRPr>
          </a:p>
          <a:p>
            <a:r>
              <a:rPr lang="en-US" sz="2800" dirty="0" smtClean="0">
                <a:solidFill>
                  <a:schemeClr val="tx1"/>
                </a:solidFill>
              </a:rPr>
              <a:t>December 4, 2014</a:t>
            </a:r>
          </a:p>
          <a:p>
            <a:pPr algn="l"/>
            <a:endParaRPr lang="en-US" sz="3500" dirty="0"/>
          </a:p>
        </p:txBody>
      </p:sp>
    </p:spTree>
    <p:extLst>
      <p:ext uri="{BB962C8B-B14F-4D97-AF65-F5344CB8AC3E}">
        <p14:creationId xmlns:p14="http://schemas.microsoft.com/office/powerpoint/2010/main" val="9317498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Geology, Soils &amp; Topography</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increase in development “footprint” or impact from site development</a:t>
            </a:r>
          </a:p>
          <a:p>
            <a:pPr lvl="1"/>
            <a:r>
              <a:rPr lang="en-US" sz="2100" dirty="0" smtClean="0"/>
              <a:t>Would not resolve soil erosion from existing site uses</a:t>
            </a:r>
            <a:endParaRPr lang="en-US" sz="2100" dirty="0"/>
          </a:p>
          <a:p>
            <a:r>
              <a:rPr lang="en-US" sz="2600" dirty="0" smtClean="0"/>
              <a:t>As-of-Right Alternative</a:t>
            </a:r>
          </a:p>
          <a:p>
            <a:pPr lvl="1"/>
            <a:r>
              <a:rPr lang="en-US" sz="2100" dirty="0" smtClean="0"/>
              <a:t>Site development footprint of ~34 acres </a:t>
            </a:r>
          </a:p>
          <a:p>
            <a:pPr lvl="1"/>
            <a:r>
              <a:rPr lang="en-US" sz="2100" dirty="0" smtClean="0"/>
              <a:t>Less excavation than Proposed Project</a:t>
            </a:r>
          </a:p>
          <a:p>
            <a:r>
              <a:rPr lang="en-US" sz="2600" dirty="0" smtClean="0"/>
              <a:t>Proposed Project/Architectural </a:t>
            </a:r>
            <a:r>
              <a:rPr lang="en-US" sz="2600" dirty="0"/>
              <a:t>D</a:t>
            </a:r>
            <a:r>
              <a:rPr lang="en-US" sz="2600" dirty="0" smtClean="0"/>
              <a:t>esign Alternative</a:t>
            </a:r>
          </a:p>
          <a:p>
            <a:pPr lvl="1"/>
            <a:r>
              <a:rPr lang="en-US" sz="2100" dirty="0" smtClean="0"/>
              <a:t>Additional development footprint of ~19 acres over ~27 acres of existing development, with limited</a:t>
            </a:r>
            <a:r>
              <a:rPr lang="en-US" sz="2100" dirty="0"/>
              <a:t> </a:t>
            </a:r>
            <a:r>
              <a:rPr lang="en-US" sz="2100" dirty="0" smtClean="0"/>
              <a:t>excavation</a:t>
            </a:r>
          </a:p>
          <a:p>
            <a:pPr lvl="1"/>
            <a:r>
              <a:rPr lang="en-US" sz="2100" dirty="0" smtClean="0"/>
              <a:t>Mitigation through adherence to soil erosion and sediment control plan</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9</a:t>
            </a:fld>
            <a:endParaRPr lang="en-US"/>
          </a:p>
        </p:txBody>
      </p:sp>
    </p:spTree>
    <p:extLst>
      <p:ext uri="{BB962C8B-B14F-4D97-AF65-F5344CB8AC3E}">
        <p14:creationId xmlns:p14="http://schemas.microsoft.com/office/powerpoint/2010/main" val="174017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Groundwater Resources</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a:t>L</a:t>
            </a:r>
            <a:r>
              <a:rPr lang="en-US" sz="2100" dirty="0" smtClean="0"/>
              <a:t>ack of </a:t>
            </a:r>
            <a:r>
              <a:rPr lang="en-US" sz="2100" dirty="0" err="1" smtClean="0"/>
              <a:t>stormwater</a:t>
            </a:r>
            <a:r>
              <a:rPr lang="en-US" sz="2100" dirty="0" smtClean="0"/>
              <a:t> management continues to reduce infiltration from pre-development levels</a:t>
            </a:r>
            <a:endParaRPr lang="en-US" sz="2100" dirty="0"/>
          </a:p>
          <a:p>
            <a:r>
              <a:rPr lang="en-US" sz="2600" dirty="0" smtClean="0"/>
              <a:t>As-of-Right Alternative</a:t>
            </a:r>
          </a:p>
          <a:p>
            <a:pPr lvl="1"/>
            <a:r>
              <a:rPr lang="en-US" sz="2100" dirty="0" smtClean="0"/>
              <a:t>Depending on the residential design, potential impact could be similar to Proposed Project</a:t>
            </a:r>
          </a:p>
          <a:p>
            <a:r>
              <a:rPr lang="en-US" sz="2600" dirty="0" smtClean="0"/>
              <a:t>Proposed Project/Architectural </a:t>
            </a:r>
            <a:r>
              <a:rPr lang="en-US" sz="2600" dirty="0"/>
              <a:t>D</a:t>
            </a:r>
            <a:r>
              <a:rPr lang="en-US" sz="2600" dirty="0" smtClean="0"/>
              <a:t>esign Alternative</a:t>
            </a:r>
          </a:p>
          <a:p>
            <a:pPr lvl="1"/>
            <a:r>
              <a:rPr lang="en-US" sz="2100" dirty="0" smtClean="0"/>
              <a:t>Potential construction period impact from subsurface construction and dewatering; potential permanent impact from increase in impervious surfaces and reduction in infiltration to groundwater</a:t>
            </a:r>
          </a:p>
          <a:p>
            <a:pPr lvl="1"/>
            <a:r>
              <a:rPr lang="en-US" sz="2100" dirty="0" smtClean="0"/>
              <a:t>Mitigated through such mitigation measures minimizing construction limits and avoiding introduction of contaminants to groundwater during construction, and infiltration from water recycled for irrigation</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10</a:t>
            </a:fld>
            <a:endParaRPr lang="en-US"/>
          </a:p>
        </p:txBody>
      </p:sp>
    </p:spTree>
    <p:extLst>
      <p:ext uri="{BB962C8B-B14F-4D97-AF65-F5344CB8AC3E}">
        <p14:creationId xmlns:p14="http://schemas.microsoft.com/office/powerpoint/2010/main" val="174017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Wetlands &amp; Surface Waters</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Lack of </a:t>
            </a:r>
            <a:r>
              <a:rPr lang="en-US" sz="2100" dirty="0" err="1" smtClean="0"/>
              <a:t>stormwater</a:t>
            </a:r>
            <a:r>
              <a:rPr lang="en-US" sz="2100" dirty="0" smtClean="0"/>
              <a:t> management continues to have soil erosion and sedimentation impact on wetlands and open waters </a:t>
            </a:r>
            <a:endParaRPr lang="en-US" sz="2100" dirty="0"/>
          </a:p>
          <a:p>
            <a:r>
              <a:rPr lang="en-US" sz="2600" dirty="0" smtClean="0"/>
              <a:t>As-of-Right Alternative</a:t>
            </a:r>
          </a:p>
          <a:p>
            <a:pPr lvl="1"/>
            <a:r>
              <a:rPr lang="en-US" sz="2100" dirty="0" smtClean="0"/>
              <a:t>Potential fill/disturbance of 0.12 acre of an isolated wetland</a:t>
            </a:r>
          </a:p>
          <a:p>
            <a:r>
              <a:rPr lang="en-US" sz="2600" dirty="0" smtClean="0"/>
              <a:t>Proposed Project/Architectural </a:t>
            </a:r>
            <a:r>
              <a:rPr lang="en-US" sz="2600" dirty="0"/>
              <a:t>D</a:t>
            </a:r>
            <a:r>
              <a:rPr lang="en-US" sz="2600" dirty="0" smtClean="0"/>
              <a:t>esign Alternative</a:t>
            </a:r>
          </a:p>
          <a:p>
            <a:pPr lvl="1"/>
            <a:r>
              <a:rPr lang="en-US" sz="2100" dirty="0" smtClean="0"/>
              <a:t>Potential fill/disturbance of 3.6 acres of wetlands</a:t>
            </a:r>
          </a:p>
          <a:p>
            <a:pPr lvl="1"/>
            <a:r>
              <a:rPr lang="en-US" sz="2100" dirty="0" smtClean="0"/>
              <a:t>Design changed to reduce level of wetland impact</a:t>
            </a:r>
          </a:p>
          <a:p>
            <a:pPr lvl="1"/>
            <a:r>
              <a:rPr lang="en-US" sz="2100" dirty="0" smtClean="0"/>
              <a:t>Mitigation, including restoration of 6.1 acres of previously disturbed wetlands, would produce a net increase in the acreage of on-site wetlands</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11</a:t>
            </a:fld>
            <a:endParaRPr lang="en-US"/>
          </a:p>
        </p:txBody>
      </p:sp>
    </p:spTree>
    <p:extLst>
      <p:ext uri="{BB962C8B-B14F-4D97-AF65-F5344CB8AC3E}">
        <p14:creationId xmlns:p14="http://schemas.microsoft.com/office/powerpoint/2010/main" val="174017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Vegetation &amp; Wildlife</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from existing impact, including no vegetative management to control invasive species</a:t>
            </a:r>
            <a:endParaRPr lang="en-US" sz="2100" dirty="0"/>
          </a:p>
          <a:p>
            <a:r>
              <a:rPr lang="en-US" sz="2600" dirty="0" smtClean="0"/>
              <a:t>As-of-Right Alternative</a:t>
            </a:r>
          </a:p>
          <a:p>
            <a:pPr lvl="1"/>
            <a:r>
              <a:rPr lang="en-US" sz="2100" dirty="0" smtClean="0"/>
              <a:t>Potential impact on 25.15 acres of natural and vegetative communities; 7.03 acres of tree removal</a:t>
            </a:r>
          </a:p>
          <a:p>
            <a:r>
              <a:rPr lang="en-US" sz="2600" dirty="0" smtClean="0"/>
              <a:t>Proposed Project/Architectural </a:t>
            </a:r>
            <a:r>
              <a:rPr lang="en-US" sz="2600" dirty="0"/>
              <a:t>D</a:t>
            </a:r>
            <a:r>
              <a:rPr lang="en-US" sz="2600" dirty="0" smtClean="0"/>
              <a:t>esign Alternative</a:t>
            </a:r>
          </a:p>
          <a:p>
            <a:pPr lvl="1"/>
            <a:r>
              <a:rPr lang="en-US" sz="2100" dirty="0" smtClean="0"/>
              <a:t>Potential impact on natural and vegetative communities</a:t>
            </a:r>
          </a:p>
          <a:p>
            <a:pPr lvl="1"/>
            <a:r>
              <a:rPr lang="en-US" sz="2100" dirty="0" smtClean="0"/>
              <a:t>Mitigation through preservation of undisturbed areas and vegetation management</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12</a:t>
            </a:fld>
            <a:endParaRPr lang="en-US"/>
          </a:p>
        </p:txBody>
      </p:sp>
    </p:spTree>
    <p:extLst>
      <p:ext uri="{BB962C8B-B14F-4D97-AF65-F5344CB8AC3E}">
        <p14:creationId xmlns:p14="http://schemas.microsoft.com/office/powerpoint/2010/main" val="1740178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err="1" smtClean="0"/>
              <a:t>Stormwater</a:t>
            </a:r>
            <a:r>
              <a:rPr lang="en-US" sz="3600" b="1" dirty="0" smtClean="0"/>
              <a:t> Management</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Existing 26.81 acres of impervious surfaces would remain without </a:t>
            </a:r>
            <a:r>
              <a:rPr lang="en-US" sz="2100" dirty="0" err="1" smtClean="0"/>
              <a:t>stormwater</a:t>
            </a:r>
            <a:r>
              <a:rPr lang="en-US" sz="2100" dirty="0" smtClean="0"/>
              <a:t> runoff management and treatment</a:t>
            </a:r>
            <a:endParaRPr lang="en-US" sz="2100" dirty="0"/>
          </a:p>
          <a:p>
            <a:r>
              <a:rPr lang="en-US" sz="2600" dirty="0" smtClean="0"/>
              <a:t>As-of-Right Alternative</a:t>
            </a:r>
          </a:p>
          <a:p>
            <a:pPr lvl="1"/>
            <a:r>
              <a:rPr lang="en-US" sz="2100" dirty="0" smtClean="0"/>
              <a:t>15.11 acres of impervious surfaces with standard </a:t>
            </a:r>
            <a:r>
              <a:rPr lang="en-US" sz="2100" dirty="0" err="1" smtClean="0"/>
              <a:t>storwater</a:t>
            </a:r>
            <a:r>
              <a:rPr lang="en-US" sz="2100" dirty="0" smtClean="0"/>
              <a:t> management and treatment</a:t>
            </a:r>
          </a:p>
          <a:p>
            <a:r>
              <a:rPr lang="en-US" sz="2600" dirty="0" smtClean="0"/>
              <a:t>Proposed Project/Architectural </a:t>
            </a:r>
            <a:r>
              <a:rPr lang="en-US" sz="2600" dirty="0"/>
              <a:t>D</a:t>
            </a:r>
            <a:r>
              <a:rPr lang="en-US" sz="2600" dirty="0" smtClean="0"/>
              <a:t>esign Alternative</a:t>
            </a:r>
          </a:p>
          <a:p>
            <a:pPr lvl="1"/>
            <a:r>
              <a:rPr lang="en-US" sz="2100" dirty="0" smtClean="0"/>
              <a:t>Increase of 31.96 acres of impervious surface cover over existing</a:t>
            </a:r>
          </a:p>
          <a:p>
            <a:pPr lvl="1"/>
            <a:r>
              <a:rPr lang="en-US" sz="2100" dirty="0" smtClean="0"/>
              <a:t>Potential impacts minimized through </a:t>
            </a:r>
            <a:r>
              <a:rPr lang="en-US" sz="2100" dirty="0" err="1" smtClean="0"/>
              <a:t>stormwater</a:t>
            </a:r>
            <a:r>
              <a:rPr lang="en-US" sz="2100" dirty="0" smtClean="0"/>
              <a:t> retention/filtration, green roofs, and 13.7 acres of permeable pavement for surface parking</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13</a:t>
            </a:fld>
            <a:endParaRPr lang="en-US"/>
          </a:p>
        </p:txBody>
      </p:sp>
    </p:spTree>
    <p:extLst>
      <p:ext uri="{BB962C8B-B14F-4D97-AF65-F5344CB8AC3E}">
        <p14:creationId xmlns:p14="http://schemas.microsoft.com/office/powerpoint/2010/main" val="1740178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Water Supply</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from existing demand</a:t>
            </a:r>
            <a:endParaRPr lang="en-US" sz="2100" dirty="0"/>
          </a:p>
          <a:p>
            <a:r>
              <a:rPr lang="en-US" sz="2600" dirty="0" smtClean="0"/>
              <a:t>As-of-Right Alternative</a:t>
            </a:r>
          </a:p>
          <a:p>
            <a:pPr lvl="1"/>
            <a:r>
              <a:rPr lang="en-US" sz="2100" dirty="0" smtClean="0"/>
              <a:t>Demand expected to be well within United Water service capacity and substantially less than Proposed Project</a:t>
            </a:r>
          </a:p>
          <a:p>
            <a:r>
              <a:rPr lang="en-US" sz="2600" dirty="0" smtClean="0"/>
              <a:t>Proposed Project/Architectural </a:t>
            </a:r>
            <a:r>
              <a:rPr lang="en-US" sz="2600" dirty="0"/>
              <a:t>D</a:t>
            </a:r>
            <a:r>
              <a:rPr lang="en-US" sz="2600" dirty="0" smtClean="0"/>
              <a:t>esign Alternative</a:t>
            </a:r>
          </a:p>
          <a:p>
            <a:pPr lvl="1"/>
            <a:r>
              <a:rPr lang="en-US" sz="2100" dirty="0" smtClean="0"/>
              <a:t>Water demand of less than half of the Indian Kill reservoir safe yield of 600,000</a:t>
            </a:r>
          </a:p>
          <a:p>
            <a:pPr lvl="1"/>
            <a:r>
              <a:rPr lang="en-US" sz="2100" dirty="0" smtClean="0"/>
              <a:t>Net effect on Indian Kill Reservoir inflows of ˂1% because of water recycling for irrigation and reintroduction to Reservoir catchment</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14</a:t>
            </a:fld>
            <a:endParaRPr lang="en-US"/>
          </a:p>
        </p:txBody>
      </p:sp>
    </p:spTree>
    <p:extLst>
      <p:ext uri="{BB962C8B-B14F-4D97-AF65-F5344CB8AC3E}">
        <p14:creationId xmlns:p14="http://schemas.microsoft.com/office/powerpoint/2010/main" val="1740178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Wastewater</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from existing impact from outmoded treatment facility</a:t>
            </a:r>
            <a:endParaRPr lang="en-US" sz="2100" dirty="0"/>
          </a:p>
          <a:p>
            <a:r>
              <a:rPr lang="en-US" sz="2600" dirty="0" smtClean="0"/>
              <a:t>As-of-Right Alternative</a:t>
            </a:r>
          </a:p>
          <a:p>
            <a:pPr lvl="1"/>
            <a:r>
              <a:rPr lang="en-US" sz="2100" dirty="0" smtClean="0"/>
              <a:t>Assumed negligible impact and use of existing wastewater treatment plant</a:t>
            </a:r>
          </a:p>
          <a:p>
            <a:r>
              <a:rPr lang="en-US" sz="2600" dirty="0" smtClean="0"/>
              <a:t>Proposed Project/Architectural </a:t>
            </a:r>
            <a:r>
              <a:rPr lang="en-US" sz="2600" dirty="0"/>
              <a:t>D</a:t>
            </a:r>
            <a:r>
              <a:rPr lang="en-US" sz="2600" dirty="0" smtClean="0"/>
              <a:t>esign Alternative</a:t>
            </a:r>
          </a:p>
          <a:p>
            <a:pPr lvl="1"/>
            <a:r>
              <a:rPr lang="en-US" sz="2100" dirty="0" smtClean="0"/>
              <a:t>Negligible impact as wastewater reclamation facility would treat sanitary flows to better than Class A water standards</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15</a:t>
            </a:fld>
            <a:endParaRPr lang="en-US"/>
          </a:p>
        </p:txBody>
      </p:sp>
    </p:spTree>
    <p:extLst>
      <p:ext uri="{BB962C8B-B14F-4D97-AF65-F5344CB8AC3E}">
        <p14:creationId xmlns:p14="http://schemas.microsoft.com/office/powerpoint/2010/main" val="1740178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Energy Use &amp; Infrastructure Capacity</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site remains served by electricity only</a:t>
            </a:r>
            <a:endParaRPr lang="en-US" sz="2100" dirty="0"/>
          </a:p>
          <a:p>
            <a:r>
              <a:rPr lang="en-US" sz="2600" dirty="0" smtClean="0"/>
              <a:t>As-of-Right Alternative</a:t>
            </a:r>
          </a:p>
          <a:p>
            <a:pPr lvl="1"/>
            <a:r>
              <a:rPr lang="en-US" sz="2100" dirty="0" smtClean="0"/>
              <a:t>Negligible impact from electric consumption estimated between 7,236 and 9,600 kWh per month; assumed site remains served by electricity only</a:t>
            </a:r>
          </a:p>
          <a:p>
            <a:r>
              <a:rPr lang="en-US" sz="2600" dirty="0" smtClean="0"/>
              <a:t>Proposed Project/Architectural </a:t>
            </a:r>
            <a:r>
              <a:rPr lang="en-US" sz="2600" dirty="0"/>
              <a:t>D</a:t>
            </a:r>
            <a:r>
              <a:rPr lang="en-US" sz="2600" dirty="0" smtClean="0"/>
              <a:t>esign Alternative</a:t>
            </a:r>
          </a:p>
          <a:p>
            <a:pPr lvl="1"/>
            <a:r>
              <a:rPr lang="en-US" sz="2100" dirty="0" smtClean="0"/>
              <a:t>Negligible impact relative to existing electricity and natural gas supplies</a:t>
            </a:r>
          </a:p>
          <a:p>
            <a:pPr lvl="1"/>
            <a:r>
              <a:rPr lang="en-US" sz="2100" dirty="0" smtClean="0"/>
              <a:t>Incorporates renewable energy through solar to meet at least 10% of development needs</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16</a:t>
            </a:fld>
            <a:endParaRPr lang="en-US"/>
          </a:p>
        </p:txBody>
      </p:sp>
    </p:spTree>
    <p:extLst>
      <p:ext uri="{BB962C8B-B14F-4D97-AF65-F5344CB8AC3E}">
        <p14:creationId xmlns:p14="http://schemas.microsoft.com/office/powerpoint/2010/main" val="174017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Visual Character &amp; Aesthetic Resources</a:t>
            </a:r>
            <a:endParaRPr lang="en-US" sz="3600" b="1" dirty="0"/>
          </a:p>
        </p:txBody>
      </p:sp>
      <p:sp>
        <p:nvSpPr>
          <p:cNvPr id="3" name="Content Placeholder 2"/>
          <p:cNvSpPr>
            <a:spLocks noGrp="1"/>
          </p:cNvSpPr>
          <p:nvPr>
            <p:ph idx="1"/>
          </p:nvPr>
        </p:nvSpPr>
        <p:spPr>
          <a:xfrm>
            <a:off x="228600" y="1371600"/>
            <a:ext cx="9525000" cy="5486400"/>
          </a:xfrm>
        </p:spPr>
        <p:txBody>
          <a:bodyPr>
            <a:normAutofit lnSpcReduction="10000"/>
          </a:bodyPr>
          <a:lstStyle/>
          <a:p>
            <a:r>
              <a:rPr lang="en-US" sz="2400" dirty="0" smtClean="0"/>
              <a:t>No-Build Alternative</a:t>
            </a:r>
            <a:endParaRPr lang="en-US" sz="2400" dirty="0"/>
          </a:p>
          <a:p>
            <a:pPr lvl="1"/>
            <a:r>
              <a:rPr lang="en-US" sz="2100" dirty="0" smtClean="0"/>
              <a:t>Expected continued local adverse impact due to degraded Ren Faire structures</a:t>
            </a:r>
            <a:endParaRPr lang="en-US" sz="2100" dirty="0"/>
          </a:p>
          <a:p>
            <a:r>
              <a:rPr lang="en-US" sz="2400" dirty="0" smtClean="0"/>
              <a:t>As-of-Right Alternative</a:t>
            </a:r>
          </a:p>
          <a:p>
            <a:pPr lvl="1"/>
            <a:r>
              <a:rPr lang="en-US" sz="2100" dirty="0" smtClean="0"/>
              <a:t>Expected improved visual and aesthetic character over No-Build Alternative;  less visual impact than other Build alternatives due to lower building heights</a:t>
            </a:r>
          </a:p>
          <a:p>
            <a:r>
              <a:rPr lang="en-US" sz="2400" dirty="0" smtClean="0"/>
              <a:t>Architectural </a:t>
            </a:r>
            <a:r>
              <a:rPr lang="en-US" sz="2400" dirty="0"/>
              <a:t>D</a:t>
            </a:r>
            <a:r>
              <a:rPr lang="en-US" sz="2400" dirty="0" smtClean="0"/>
              <a:t>esign Alternative</a:t>
            </a:r>
          </a:p>
          <a:p>
            <a:pPr lvl="1"/>
            <a:r>
              <a:rPr lang="en-US" sz="2100" dirty="0" smtClean="0"/>
              <a:t>Design reduces potential impact by using colors and materials compatible with the surrounding landscape and environment</a:t>
            </a:r>
          </a:p>
          <a:p>
            <a:pPr lvl="1"/>
            <a:r>
              <a:rPr lang="en-US" sz="2100" dirty="0" smtClean="0"/>
              <a:t>Potentially significant visual impacts from Katrina Court and Hogback Mountain Trail </a:t>
            </a:r>
          </a:p>
          <a:p>
            <a:r>
              <a:rPr lang="en-US" sz="2400" dirty="0" smtClean="0"/>
              <a:t>Proposed Project</a:t>
            </a:r>
          </a:p>
          <a:p>
            <a:pPr lvl="1"/>
            <a:r>
              <a:rPr lang="en-US" sz="2100" dirty="0" smtClean="0"/>
              <a:t>Design </a:t>
            </a:r>
            <a:r>
              <a:rPr lang="en-US" sz="2100" dirty="0"/>
              <a:t>reduces potential </a:t>
            </a:r>
            <a:r>
              <a:rPr lang="en-US" sz="2100" dirty="0" smtClean="0"/>
              <a:t>impact </a:t>
            </a:r>
            <a:r>
              <a:rPr lang="en-US" sz="2100" dirty="0"/>
              <a:t>by using colors and materials compatible with the surrounding landscape and environment</a:t>
            </a:r>
          </a:p>
          <a:p>
            <a:pPr lvl="1"/>
            <a:r>
              <a:rPr lang="en-US" sz="2100" dirty="0" smtClean="0"/>
              <a:t>Potential visual </a:t>
            </a:r>
            <a:r>
              <a:rPr lang="en-US" sz="2100" dirty="0"/>
              <a:t>impacts </a:t>
            </a:r>
            <a:r>
              <a:rPr lang="en-US" sz="2100" dirty="0" smtClean="0"/>
              <a:t>from Katrina Court, Clinton Woods, Allis Trail, and Hogback Mountain Trail</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17</a:t>
            </a:fld>
            <a:endParaRPr lang="en-US"/>
          </a:p>
        </p:txBody>
      </p:sp>
    </p:spTree>
    <p:extLst>
      <p:ext uri="{BB962C8B-B14F-4D97-AF65-F5344CB8AC3E}">
        <p14:creationId xmlns:p14="http://schemas.microsoft.com/office/powerpoint/2010/main" val="1740178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Traffic, Transportation &amp; Parking</a:t>
            </a:r>
            <a:endParaRPr lang="en-US" sz="3600" b="1" dirty="0"/>
          </a:p>
        </p:txBody>
      </p:sp>
      <p:sp>
        <p:nvSpPr>
          <p:cNvPr id="3" name="Content Placeholder 2"/>
          <p:cNvSpPr>
            <a:spLocks noGrp="1"/>
          </p:cNvSpPr>
          <p:nvPr>
            <p:ph idx="1"/>
          </p:nvPr>
        </p:nvSpPr>
        <p:spPr>
          <a:xfrm>
            <a:off x="228600" y="1371600"/>
            <a:ext cx="9525000" cy="5486400"/>
          </a:xfrm>
        </p:spPr>
        <p:txBody>
          <a:bodyPr>
            <a:normAutofit fontScale="92500"/>
          </a:bodyPr>
          <a:lstStyle/>
          <a:p>
            <a:r>
              <a:rPr lang="en-US" sz="2600" dirty="0" smtClean="0"/>
              <a:t>No-Build Alternative</a:t>
            </a:r>
            <a:endParaRPr lang="en-US" sz="2600" dirty="0"/>
          </a:p>
          <a:p>
            <a:pPr lvl="1"/>
            <a:r>
              <a:rPr lang="en-US" sz="2100" dirty="0" smtClean="0"/>
              <a:t>Ren Faire traffic impacts would continue including </a:t>
            </a:r>
            <a:r>
              <a:rPr lang="en-US" sz="2100" dirty="0" err="1" smtClean="0"/>
              <a:t>uncontroled</a:t>
            </a:r>
            <a:r>
              <a:rPr lang="en-US" sz="2100" dirty="0" smtClean="0"/>
              <a:t> pedestrian crossings of Route 17A, parking on the shoulder of Route 17A, and some intersections with unacceptable levels-of-service </a:t>
            </a:r>
          </a:p>
          <a:p>
            <a:pPr lvl="1"/>
            <a:r>
              <a:rPr lang="en-US" sz="2100" dirty="0" smtClean="0"/>
              <a:t>Continued traffic congestion on Route 17 through Town</a:t>
            </a:r>
            <a:endParaRPr lang="en-US" sz="2100" dirty="0"/>
          </a:p>
          <a:p>
            <a:r>
              <a:rPr lang="en-US" sz="2600" dirty="0" smtClean="0"/>
              <a:t>As-of-Right Alternative</a:t>
            </a:r>
          </a:p>
          <a:p>
            <a:pPr lvl="1"/>
            <a:r>
              <a:rPr lang="en-US" sz="2100" dirty="0" smtClean="0"/>
              <a:t>Minimal traffic impacts; some </a:t>
            </a:r>
            <a:r>
              <a:rPr lang="en-US" sz="2100" dirty="0"/>
              <a:t>intersections with unacceptable </a:t>
            </a:r>
            <a:r>
              <a:rPr lang="en-US" sz="2100" dirty="0" smtClean="0"/>
              <a:t>levels-of-service </a:t>
            </a:r>
          </a:p>
          <a:p>
            <a:pPr lvl="1"/>
            <a:r>
              <a:rPr lang="en-US" sz="2100" dirty="0"/>
              <a:t>Continued traffic congestion on Route 17 through Town</a:t>
            </a:r>
            <a:endParaRPr lang="en-US" sz="2100" dirty="0" smtClean="0"/>
          </a:p>
          <a:p>
            <a:r>
              <a:rPr lang="en-US" sz="2600" dirty="0" smtClean="0"/>
              <a:t>Proposed Project/Architectural </a:t>
            </a:r>
            <a:r>
              <a:rPr lang="en-US" sz="2600" dirty="0"/>
              <a:t>D</a:t>
            </a:r>
            <a:r>
              <a:rPr lang="en-US" sz="2600" dirty="0" smtClean="0"/>
              <a:t>esign Alternative</a:t>
            </a:r>
          </a:p>
          <a:p>
            <a:pPr lvl="1"/>
            <a:r>
              <a:rPr lang="en-US" sz="2100" dirty="0" smtClean="0"/>
              <a:t>Substantial increase in volume and continuousness of trips generated by site</a:t>
            </a:r>
          </a:p>
          <a:p>
            <a:pPr lvl="1"/>
            <a:r>
              <a:rPr lang="en-US" sz="2100" dirty="0" smtClean="0"/>
              <a:t>Measures to minimize traffic impact include: construct Interchange 15B; construct roundabout at Routes 17/17A intersection; roundabout, Route 17A widening, and second entrance intersection at the site; adequate on-site parking; and two pedestrian bridges to connect the site portions</a:t>
            </a:r>
          </a:p>
          <a:p>
            <a:pPr lvl="1"/>
            <a:r>
              <a:rPr lang="en-US" sz="2100" dirty="0" smtClean="0"/>
              <a:t>Traffic relief on Route 17 through Town</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18</a:t>
            </a:fld>
            <a:endParaRPr lang="en-US"/>
          </a:p>
        </p:txBody>
      </p:sp>
    </p:spTree>
    <p:extLst>
      <p:ext uri="{BB962C8B-B14F-4D97-AF65-F5344CB8AC3E}">
        <p14:creationId xmlns:p14="http://schemas.microsoft.com/office/powerpoint/2010/main" val="1740178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9052560" cy="1295400"/>
          </a:xfrm>
        </p:spPr>
        <p:txBody>
          <a:bodyPr>
            <a:normAutofit/>
          </a:bodyPr>
          <a:lstStyle/>
          <a:p>
            <a:r>
              <a:rPr lang="en-US" sz="3600" b="1" dirty="0"/>
              <a:t>Outline</a:t>
            </a:r>
            <a:endParaRPr lang="en-US" sz="3600" dirty="0"/>
          </a:p>
        </p:txBody>
      </p:sp>
      <p:sp>
        <p:nvSpPr>
          <p:cNvPr id="3" name="Content Placeholder 2"/>
          <p:cNvSpPr>
            <a:spLocks noGrp="1"/>
          </p:cNvSpPr>
          <p:nvPr>
            <p:ph idx="1"/>
          </p:nvPr>
        </p:nvSpPr>
        <p:spPr>
          <a:xfrm>
            <a:off x="228600" y="1600200"/>
            <a:ext cx="9555480" cy="5020085"/>
          </a:xfrm>
        </p:spPr>
        <p:txBody>
          <a:bodyPr>
            <a:normAutofit/>
          </a:bodyPr>
          <a:lstStyle/>
          <a:p>
            <a:r>
              <a:rPr lang="en-US" sz="3000" dirty="0" smtClean="0"/>
              <a:t>Project Description</a:t>
            </a:r>
          </a:p>
          <a:p>
            <a:pPr marL="509412" lvl="1" indent="0">
              <a:buNone/>
            </a:pPr>
            <a:endParaRPr lang="en-US" sz="2500" dirty="0" smtClean="0"/>
          </a:p>
          <a:p>
            <a:r>
              <a:rPr lang="en-US" sz="3000" dirty="0" smtClean="0"/>
              <a:t>Project Purpose &amp; Need</a:t>
            </a:r>
          </a:p>
          <a:p>
            <a:pPr lvl="1"/>
            <a:endParaRPr lang="en-US" sz="2500" dirty="0" smtClean="0"/>
          </a:p>
          <a:p>
            <a:r>
              <a:rPr lang="en-US" sz="3000" dirty="0" smtClean="0"/>
              <a:t>Project Alternatives</a:t>
            </a:r>
          </a:p>
          <a:p>
            <a:pPr lvl="1"/>
            <a:endParaRPr lang="en-US" sz="2500" dirty="0" smtClean="0"/>
          </a:p>
          <a:p>
            <a:r>
              <a:rPr lang="en-US" sz="3000" dirty="0" smtClean="0"/>
              <a:t>Environmental Impact &amp; Mitigation Measures</a:t>
            </a:r>
          </a:p>
          <a:p>
            <a:endParaRPr lang="en-US" sz="3000" dirty="0"/>
          </a:p>
          <a:p>
            <a:endParaRPr lang="en-US" dirty="0"/>
          </a:p>
        </p:txBody>
      </p:sp>
      <p:sp>
        <p:nvSpPr>
          <p:cNvPr id="5" name="Slide Number Placeholder 4"/>
          <p:cNvSpPr>
            <a:spLocks noGrp="1"/>
          </p:cNvSpPr>
          <p:nvPr>
            <p:ph type="sldNum" sz="quarter" idx="12"/>
          </p:nvPr>
        </p:nvSpPr>
        <p:spPr/>
        <p:txBody>
          <a:bodyPr/>
          <a:lstStyle/>
          <a:p>
            <a:fld id="{E0DFA0FD-C28B-44CC-8EF8-D9BB6EFA0187}" type="slidenum">
              <a:rPr lang="en-US" smtClean="0"/>
              <a:t>1</a:t>
            </a:fld>
            <a:endParaRPr lang="en-US" dirty="0"/>
          </a:p>
        </p:txBody>
      </p:sp>
    </p:spTree>
    <p:extLst>
      <p:ext uri="{BB962C8B-B14F-4D97-AF65-F5344CB8AC3E}">
        <p14:creationId xmlns:p14="http://schemas.microsoft.com/office/powerpoint/2010/main" val="170230432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Noise</a:t>
            </a:r>
            <a:endParaRPr lang="en-US" sz="3600" b="1" dirty="0"/>
          </a:p>
        </p:txBody>
      </p:sp>
      <p:sp>
        <p:nvSpPr>
          <p:cNvPr id="3" name="Content Placeholder 2"/>
          <p:cNvSpPr>
            <a:spLocks noGrp="1"/>
          </p:cNvSpPr>
          <p:nvPr>
            <p:ph idx="1"/>
          </p:nvPr>
        </p:nvSpPr>
        <p:spPr>
          <a:xfrm>
            <a:off x="228600" y="1295400"/>
            <a:ext cx="9525000" cy="5562600"/>
          </a:xfrm>
        </p:spPr>
        <p:txBody>
          <a:bodyPr>
            <a:normAutofit fontScale="85000" lnSpcReduction="20000"/>
          </a:bodyPr>
          <a:lstStyle/>
          <a:p>
            <a:r>
              <a:rPr lang="en-US" sz="2600" dirty="0" smtClean="0"/>
              <a:t>No-Build Alternative</a:t>
            </a:r>
            <a:endParaRPr lang="en-US" sz="2600" dirty="0"/>
          </a:p>
          <a:p>
            <a:pPr lvl="1"/>
            <a:r>
              <a:rPr lang="en-US" sz="2100" dirty="0" smtClean="0"/>
              <a:t>No change from existing</a:t>
            </a:r>
            <a:endParaRPr lang="en-US" sz="2100" dirty="0"/>
          </a:p>
          <a:p>
            <a:r>
              <a:rPr lang="en-US" sz="2600" dirty="0" smtClean="0"/>
              <a:t>As-of-Right Alternative</a:t>
            </a:r>
          </a:p>
          <a:p>
            <a:pPr lvl="1"/>
            <a:r>
              <a:rPr lang="en-US" sz="2100" dirty="0" smtClean="0"/>
              <a:t>Minimal (˂3dB) impact from trips generated by residences, primarily during commuter peak periods</a:t>
            </a:r>
          </a:p>
          <a:p>
            <a:pPr lvl="1"/>
            <a:r>
              <a:rPr lang="en-US" sz="2100" dirty="0" smtClean="0"/>
              <a:t>No major stationary noise sources</a:t>
            </a:r>
          </a:p>
          <a:p>
            <a:r>
              <a:rPr lang="en-US" sz="2600" dirty="0" smtClean="0"/>
              <a:t>Proposed Project/Architectural </a:t>
            </a:r>
            <a:r>
              <a:rPr lang="en-US" sz="2600" dirty="0"/>
              <a:t>D</a:t>
            </a:r>
            <a:r>
              <a:rPr lang="en-US" sz="2600" dirty="0" smtClean="0"/>
              <a:t>esign Alternative</a:t>
            </a:r>
          </a:p>
          <a:p>
            <a:pPr lvl="1"/>
            <a:r>
              <a:rPr lang="en-US" sz="2100" dirty="0" smtClean="0"/>
              <a:t>36 total residences in Clinton Woods and laurel Ridge would be impacted by increased nighttime traffic on Route 17A; noise mitigated through building/window insulation and other treatments</a:t>
            </a:r>
          </a:p>
          <a:p>
            <a:pPr lvl="1"/>
            <a:r>
              <a:rPr lang="en-US" sz="2100" dirty="0" smtClean="0"/>
              <a:t>Residences and parkland in the Project vicinity would experience noise impacts, primarily in late night hours, with a perceived relative change of up to a doubling of noise levels but at relatively low absolute levels consistent with a rural area; mitigation includes restriction on end time of amphitheater events, placement of snow guns away from residences at night, and shielding of HVAC equipment</a:t>
            </a:r>
          </a:p>
          <a:p>
            <a:pPr lvl="1"/>
            <a:r>
              <a:rPr lang="en-US" sz="2100" dirty="0" smtClean="0"/>
              <a:t>Existing sounds levels from I-87 in the East Village will increase, although imperceptibly, due to opening of Interchange 15B; previous studies conducted by the NYS Thruway Authority have identified an existing impact (without 15B), and the impact  and mitigation  will appropriately be assessed during the Interchange 15B EIS, with the traffic input to the analysis to include anticipated Resort traffic</a:t>
            </a:r>
          </a:p>
          <a:p>
            <a:pPr lvl="1"/>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19</a:t>
            </a:fld>
            <a:endParaRPr lang="en-US"/>
          </a:p>
        </p:txBody>
      </p:sp>
    </p:spTree>
    <p:extLst>
      <p:ext uri="{BB962C8B-B14F-4D97-AF65-F5344CB8AC3E}">
        <p14:creationId xmlns:p14="http://schemas.microsoft.com/office/powerpoint/2010/main" val="1740178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Air Quality</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from existing impact</a:t>
            </a:r>
            <a:endParaRPr lang="en-US" sz="2100" dirty="0"/>
          </a:p>
          <a:p>
            <a:r>
              <a:rPr lang="en-US" sz="2600" dirty="0" smtClean="0"/>
              <a:t>As-of-Right Alternative</a:t>
            </a:r>
          </a:p>
          <a:p>
            <a:pPr lvl="1"/>
            <a:r>
              <a:rPr lang="en-US" sz="2100" dirty="0" smtClean="0"/>
              <a:t>No exceedance of air quality standards from traffic-related or residential heating systems emissions</a:t>
            </a:r>
          </a:p>
          <a:p>
            <a:r>
              <a:rPr lang="en-US" sz="2600" dirty="0" smtClean="0"/>
              <a:t>Proposed Project/Architectural </a:t>
            </a:r>
            <a:r>
              <a:rPr lang="en-US" sz="2600" dirty="0"/>
              <a:t>D</a:t>
            </a:r>
            <a:r>
              <a:rPr lang="en-US" sz="2600" dirty="0" smtClean="0"/>
              <a:t>esign Alternative</a:t>
            </a:r>
          </a:p>
          <a:p>
            <a:pPr lvl="1"/>
            <a:r>
              <a:rPr lang="en-US" sz="2100" dirty="0" smtClean="0"/>
              <a:t>Increased emissions from site uses but within air quality standards</a:t>
            </a:r>
          </a:p>
          <a:p>
            <a:pPr lvl="1"/>
            <a:r>
              <a:rPr lang="en-US" sz="2100" dirty="0" smtClean="0"/>
              <a:t>No potential for adverse impacts from off-site intersections and roadway segments affected by Project-generated traffic</a:t>
            </a:r>
          </a:p>
          <a:p>
            <a:pPr lvl="1"/>
            <a:r>
              <a:rPr lang="en-US" sz="2100" dirty="0" smtClean="0"/>
              <a:t>Mitigation of on-site sources include high-efficiency low-NOx boilers and CNG-fueled shuttle buses</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20</a:t>
            </a:fld>
            <a:endParaRPr lang="en-US"/>
          </a:p>
        </p:txBody>
      </p:sp>
    </p:spTree>
    <p:extLst>
      <p:ext uri="{BB962C8B-B14F-4D97-AF65-F5344CB8AC3E}">
        <p14:creationId xmlns:p14="http://schemas.microsoft.com/office/powerpoint/2010/main" val="1740178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Community Services &amp; Fiscal Impacts</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from existing demand for services, expenditures, or revenues</a:t>
            </a:r>
            <a:endParaRPr lang="en-US" sz="2100" dirty="0"/>
          </a:p>
          <a:p>
            <a:r>
              <a:rPr lang="en-US" sz="2600" dirty="0" smtClean="0"/>
              <a:t>As-of-Right Alternative</a:t>
            </a:r>
          </a:p>
          <a:p>
            <a:pPr lvl="1"/>
            <a:r>
              <a:rPr lang="en-US" sz="2100" dirty="0" smtClean="0"/>
              <a:t>Minimal adverse impact from increased demand for police, fire, emergency, and road maintenance services and corresponding expenditures </a:t>
            </a:r>
          </a:p>
          <a:p>
            <a:r>
              <a:rPr lang="en-US" sz="2600" dirty="0" smtClean="0"/>
              <a:t>Proposed Project/Architectural </a:t>
            </a:r>
            <a:r>
              <a:rPr lang="en-US" sz="2600" dirty="0"/>
              <a:t>D</a:t>
            </a:r>
            <a:r>
              <a:rPr lang="en-US" sz="2600" dirty="0" smtClean="0"/>
              <a:t>esign Alternative</a:t>
            </a:r>
          </a:p>
          <a:p>
            <a:pPr lvl="1"/>
            <a:r>
              <a:rPr lang="en-US" sz="2100" dirty="0" smtClean="0"/>
              <a:t>Potential impact from increase in demand for police, Town court, fire (negative net fiscal impact for Tuxedo Joint Fire District), emergency, and road maintenance services and corresponding revenues; mitigation measures to be finalized during FEIS preparation</a:t>
            </a:r>
          </a:p>
          <a:p>
            <a:pPr lvl="1"/>
            <a:r>
              <a:rPr lang="en-US" sz="2100" dirty="0" smtClean="0"/>
              <a:t>Positive net fiscal impact for the Town of Tuxedo and Orange County</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21</a:t>
            </a:fld>
            <a:endParaRPr lang="en-US"/>
          </a:p>
        </p:txBody>
      </p:sp>
    </p:spTree>
    <p:extLst>
      <p:ext uri="{BB962C8B-B14F-4D97-AF65-F5344CB8AC3E}">
        <p14:creationId xmlns:p14="http://schemas.microsoft.com/office/powerpoint/2010/main" val="174017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Cultural Resources</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in existing minimal, indirect impacts on archaeological sites</a:t>
            </a:r>
            <a:endParaRPr lang="en-US" sz="2100" dirty="0"/>
          </a:p>
          <a:p>
            <a:r>
              <a:rPr lang="en-US" sz="2600" dirty="0" smtClean="0"/>
              <a:t>As-of-Right Alternative</a:t>
            </a:r>
          </a:p>
          <a:p>
            <a:pPr lvl="1"/>
            <a:r>
              <a:rPr lang="en-US" sz="2100" dirty="0" smtClean="0"/>
              <a:t>Potential for direct adverse impact to one archaeological site</a:t>
            </a:r>
          </a:p>
          <a:p>
            <a:r>
              <a:rPr lang="en-US" sz="2600" dirty="0" smtClean="0"/>
              <a:t>Proposed Project/Architectural </a:t>
            </a:r>
            <a:r>
              <a:rPr lang="en-US" sz="2600" dirty="0"/>
              <a:t>D</a:t>
            </a:r>
            <a:r>
              <a:rPr lang="en-US" sz="2600" dirty="0" smtClean="0"/>
              <a:t>esign Alternative</a:t>
            </a:r>
          </a:p>
          <a:p>
            <a:pPr lvl="1"/>
            <a:r>
              <a:rPr lang="en-US" sz="2100" dirty="0" smtClean="0"/>
              <a:t>Potential impact to any archaeological sites with mitigation (data recovery) to be coordinated with government and Tribal authorities</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22</a:t>
            </a:fld>
            <a:endParaRPr lang="en-US"/>
          </a:p>
        </p:txBody>
      </p:sp>
    </p:spTree>
    <p:extLst>
      <p:ext uri="{BB962C8B-B14F-4D97-AF65-F5344CB8AC3E}">
        <p14:creationId xmlns:p14="http://schemas.microsoft.com/office/powerpoint/2010/main" val="1740178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Solid Waste &amp; </a:t>
            </a:r>
            <a:r>
              <a:rPr lang="en-US" sz="3600" b="1" dirty="0"/>
              <a:t>H</a:t>
            </a:r>
            <a:r>
              <a:rPr lang="en-US" sz="3600" b="1" dirty="0" smtClean="0"/>
              <a:t>azardous Materials</a:t>
            </a:r>
            <a:endParaRPr lang="en-US" sz="3600" b="1" dirty="0"/>
          </a:p>
        </p:txBody>
      </p:sp>
      <p:sp>
        <p:nvSpPr>
          <p:cNvPr id="3" name="Content Placeholder 2"/>
          <p:cNvSpPr>
            <a:spLocks noGrp="1"/>
          </p:cNvSpPr>
          <p:nvPr>
            <p:ph idx="1"/>
          </p:nvPr>
        </p:nvSpPr>
        <p:spPr>
          <a:xfrm>
            <a:off x="228600" y="1813560"/>
            <a:ext cx="9525000" cy="5129425"/>
          </a:xfrm>
        </p:spPr>
        <p:txBody>
          <a:bodyPr>
            <a:normAutofit/>
          </a:bodyPr>
          <a:lstStyle/>
          <a:p>
            <a:r>
              <a:rPr lang="en-US" sz="2600" dirty="0" smtClean="0"/>
              <a:t>No-Build Alternative</a:t>
            </a:r>
            <a:endParaRPr lang="en-US" sz="2600" dirty="0"/>
          </a:p>
          <a:p>
            <a:pPr lvl="1"/>
            <a:r>
              <a:rPr lang="en-US" sz="2100" dirty="0" smtClean="0"/>
              <a:t>No change in solid waste generation from the site</a:t>
            </a:r>
            <a:endParaRPr lang="en-US" sz="2100" dirty="0"/>
          </a:p>
          <a:p>
            <a:r>
              <a:rPr lang="en-US" sz="2600" dirty="0" smtClean="0"/>
              <a:t>As-of-Right Alternative</a:t>
            </a:r>
          </a:p>
          <a:p>
            <a:pPr lvl="1"/>
            <a:r>
              <a:rPr lang="en-US" sz="2100" dirty="0" smtClean="0"/>
              <a:t>Relatively low solid waste generation from residences</a:t>
            </a:r>
          </a:p>
          <a:p>
            <a:r>
              <a:rPr lang="en-US" sz="2600" dirty="0" smtClean="0"/>
              <a:t>Proposed Project/Architectural </a:t>
            </a:r>
            <a:r>
              <a:rPr lang="en-US" sz="2600" dirty="0"/>
              <a:t>D</a:t>
            </a:r>
            <a:r>
              <a:rPr lang="en-US" sz="2600" dirty="0" smtClean="0"/>
              <a:t>esign Alternative</a:t>
            </a:r>
          </a:p>
          <a:p>
            <a:pPr lvl="1"/>
            <a:r>
              <a:rPr lang="en-US" sz="2100" dirty="0" smtClean="0"/>
              <a:t>Potential impact from construction solid waste per month and approximately four tons of solid waste generated by daily operations </a:t>
            </a:r>
          </a:p>
          <a:p>
            <a:pPr lvl="1"/>
            <a:r>
              <a:rPr lang="en-US" sz="2100" dirty="0" smtClean="0"/>
              <a:t>Impacts to be mitigated through program of sustainable purchasing and recycling to reduce waste</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23</a:t>
            </a:fld>
            <a:endParaRPr lang="en-US"/>
          </a:p>
        </p:txBody>
      </p:sp>
    </p:spTree>
    <p:extLst>
      <p:ext uri="{BB962C8B-B14F-4D97-AF65-F5344CB8AC3E}">
        <p14:creationId xmlns:p14="http://schemas.microsoft.com/office/powerpoint/2010/main" val="1740178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Socioeconomics</a:t>
            </a:r>
            <a:endParaRPr lang="en-US" sz="3600" b="1" dirty="0"/>
          </a:p>
        </p:txBody>
      </p:sp>
      <p:sp>
        <p:nvSpPr>
          <p:cNvPr id="3" name="Content Placeholder 2"/>
          <p:cNvSpPr>
            <a:spLocks noGrp="1"/>
          </p:cNvSpPr>
          <p:nvPr>
            <p:ph idx="1"/>
          </p:nvPr>
        </p:nvSpPr>
        <p:spPr>
          <a:xfrm>
            <a:off x="228600" y="1813560"/>
            <a:ext cx="9525000" cy="5129425"/>
          </a:xfrm>
        </p:spPr>
        <p:txBody>
          <a:bodyPr>
            <a:normAutofit fontScale="92500" lnSpcReduction="10000"/>
          </a:bodyPr>
          <a:lstStyle/>
          <a:p>
            <a:r>
              <a:rPr lang="en-US" sz="2600" dirty="0" smtClean="0"/>
              <a:t>No-Build Alternative</a:t>
            </a:r>
            <a:endParaRPr lang="en-US" sz="2600" dirty="0"/>
          </a:p>
          <a:p>
            <a:pPr lvl="1"/>
            <a:r>
              <a:rPr lang="en-US" sz="2100" dirty="0" smtClean="0"/>
              <a:t>No change in employment and regional economic effect of existing site uses regional </a:t>
            </a:r>
            <a:endParaRPr lang="en-US" sz="2100" dirty="0"/>
          </a:p>
          <a:p>
            <a:r>
              <a:rPr lang="en-US" sz="2600" dirty="0" smtClean="0"/>
              <a:t>As-of-Right Alternative</a:t>
            </a:r>
          </a:p>
          <a:p>
            <a:pPr lvl="1"/>
            <a:r>
              <a:rPr lang="en-US" sz="2100" dirty="0" smtClean="0"/>
              <a:t>Potential for adverse effect on the local economy from the displacement of the Renaissance Faire to a location likely outside of Tuxedo</a:t>
            </a:r>
          </a:p>
          <a:p>
            <a:r>
              <a:rPr lang="en-US" sz="2600" dirty="0" smtClean="0"/>
              <a:t>Proposed Project/Architectural </a:t>
            </a:r>
            <a:r>
              <a:rPr lang="en-US" sz="2600" dirty="0"/>
              <a:t>D</a:t>
            </a:r>
            <a:r>
              <a:rPr lang="en-US" sz="2600" dirty="0" smtClean="0"/>
              <a:t>esign Alternative</a:t>
            </a:r>
          </a:p>
          <a:p>
            <a:pPr lvl="1"/>
            <a:r>
              <a:rPr lang="en-US" sz="2100" dirty="0" smtClean="0"/>
              <a:t>Project would have a substantial regional employment effect due to the creation of over 4,000 permanent jobs</a:t>
            </a:r>
          </a:p>
          <a:p>
            <a:pPr lvl="1"/>
            <a:r>
              <a:rPr lang="en-US" sz="2100" dirty="0" smtClean="0"/>
              <a:t>Project would have a substantial beneficial effect </a:t>
            </a:r>
            <a:r>
              <a:rPr lang="en-US" sz="2100" dirty="0"/>
              <a:t>on the local and regional economy </a:t>
            </a:r>
            <a:r>
              <a:rPr lang="en-US" sz="2100" dirty="0" smtClean="0"/>
              <a:t>from increased disposable income from above-market wages and benefits offered to employees and operational expenditures</a:t>
            </a:r>
            <a:r>
              <a:rPr lang="en-US" sz="2100" dirty="0"/>
              <a:t> </a:t>
            </a:r>
            <a:endParaRPr lang="en-US" sz="2100" dirty="0" smtClean="0"/>
          </a:p>
          <a:p>
            <a:pPr lvl="1"/>
            <a:r>
              <a:rPr lang="en-US" sz="2100" dirty="0" smtClean="0"/>
              <a:t>Most </a:t>
            </a:r>
            <a:r>
              <a:rPr lang="en-US" sz="2100" dirty="0"/>
              <a:t>jobs would be filled by existing residents of the region creating negligible demand for new housing</a:t>
            </a:r>
            <a:endParaRPr lang="en-US" sz="2100" dirty="0" smtClean="0"/>
          </a:p>
          <a:p>
            <a:pPr lvl="1"/>
            <a:r>
              <a:rPr lang="en-US" sz="2100" dirty="0" smtClean="0"/>
              <a:t>Existing business operations on the site would be enhanced and revitalized with a greater offering of entertainment options</a:t>
            </a:r>
          </a:p>
          <a:p>
            <a:pPr lvl="1"/>
            <a:endParaRPr lang="en-US" sz="2100" dirty="0" smtClean="0"/>
          </a:p>
          <a:p>
            <a:pPr lvl="1"/>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24</a:t>
            </a:fld>
            <a:endParaRPr lang="en-US"/>
          </a:p>
        </p:txBody>
      </p:sp>
    </p:spTree>
    <p:extLst>
      <p:ext uri="{BB962C8B-B14F-4D97-AF65-F5344CB8AC3E}">
        <p14:creationId xmlns:p14="http://schemas.microsoft.com/office/powerpoint/2010/main" val="1740178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752603"/>
            <a:ext cx="8001000" cy="3124200"/>
          </a:xfrm>
        </p:spPr>
        <p:txBody>
          <a:bodyPr>
            <a:normAutofit/>
          </a:bodyPr>
          <a:lstStyle/>
          <a:p>
            <a:pPr algn="l"/>
            <a:endParaRPr lang="en-US" sz="3200" b="1" dirty="0"/>
          </a:p>
          <a:p>
            <a:pPr>
              <a:spcBef>
                <a:spcPts val="0"/>
              </a:spcBef>
            </a:pPr>
            <a:endParaRPr lang="en-US" b="1" u="sng" dirty="0" smtClean="0">
              <a:solidFill>
                <a:schemeClr val="tx1"/>
              </a:solidFill>
            </a:endParaRPr>
          </a:p>
          <a:p>
            <a:pPr>
              <a:spcBef>
                <a:spcPts val="0"/>
              </a:spcBef>
            </a:pPr>
            <a:r>
              <a:rPr lang="en-US" sz="4800" b="1" dirty="0">
                <a:solidFill>
                  <a:schemeClr val="tx1"/>
                </a:solidFill>
              </a:rPr>
              <a:t>THANK YOU!</a:t>
            </a:r>
            <a:endParaRPr lang="en-US" sz="4300" b="1" dirty="0">
              <a:solidFill>
                <a:schemeClr val="tx1"/>
              </a:solidFill>
            </a:endParaRPr>
          </a:p>
          <a:p>
            <a:endParaRPr lang="en-US" sz="1400" dirty="0">
              <a:solidFill>
                <a:schemeClr val="tx1"/>
              </a:solidFill>
            </a:endParaRPr>
          </a:p>
          <a:p>
            <a:pPr algn="l"/>
            <a:endParaRPr lang="en-US" sz="3500" dirty="0"/>
          </a:p>
        </p:txBody>
      </p:sp>
      <p:sp>
        <p:nvSpPr>
          <p:cNvPr id="5" name="Subtitle 2"/>
          <p:cNvSpPr txBox="1">
            <a:spLocks/>
          </p:cNvSpPr>
          <p:nvPr/>
        </p:nvSpPr>
        <p:spPr>
          <a:xfrm>
            <a:off x="152400" y="5257799"/>
            <a:ext cx="7315200" cy="914401"/>
          </a:xfrm>
          <a:prstGeom prst="rect">
            <a:avLst/>
          </a:prstGeom>
        </p:spPr>
        <p:txBody>
          <a:bodyPr vert="horz" lIns="101621" tIns="50812" rIns="101621" bIns="50812" rtlCol="0">
            <a:normAutofit/>
          </a:bodyPr>
          <a:lstStyle>
            <a:lvl1pPr marL="0" indent="0" algn="ctr" defTabSz="1018824" rtl="0" eaLnBrk="1" latinLnBrk="0" hangingPunct="1">
              <a:spcBef>
                <a:spcPct val="20000"/>
              </a:spcBef>
              <a:buFont typeface="Arial" panose="020B0604020202020204" pitchFamily="34" charset="0"/>
              <a:buNone/>
              <a:defRPr sz="3600" kern="1200">
                <a:solidFill>
                  <a:schemeClr val="tx1">
                    <a:tint val="75000"/>
                  </a:schemeClr>
                </a:solidFill>
                <a:latin typeface="+mn-lt"/>
                <a:ea typeface="+mn-ea"/>
                <a:cs typeface="+mn-cs"/>
              </a:defRPr>
            </a:lvl1pPr>
            <a:lvl2pPr marL="509412" indent="0" algn="ctr" defTabSz="1018824" rtl="0" eaLnBrk="1" latinLnBrk="0" hangingPunct="1">
              <a:spcBef>
                <a:spcPct val="20000"/>
              </a:spcBef>
              <a:buFont typeface="Arial" panose="020B0604020202020204" pitchFamily="34" charset="0"/>
              <a:buNone/>
              <a:defRPr sz="3100" kern="1200">
                <a:solidFill>
                  <a:schemeClr val="tx1">
                    <a:tint val="75000"/>
                  </a:schemeClr>
                </a:solidFill>
                <a:latin typeface="+mn-lt"/>
                <a:ea typeface="+mn-ea"/>
                <a:cs typeface="+mn-cs"/>
              </a:defRPr>
            </a:lvl2pPr>
            <a:lvl3pPr marL="1018824" indent="0" algn="ctr" defTabSz="1018824" rtl="0" eaLnBrk="1" latinLnBrk="0" hangingPunct="1">
              <a:spcBef>
                <a:spcPct val="20000"/>
              </a:spcBef>
              <a:buFont typeface="Arial" panose="020B0604020202020204" pitchFamily="34" charset="0"/>
              <a:buNone/>
              <a:defRPr sz="2700" kern="1200">
                <a:solidFill>
                  <a:schemeClr val="tx1">
                    <a:tint val="75000"/>
                  </a:schemeClr>
                </a:solidFill>
                <a:latin typeface="+mn-lt"/>
                <a:ea typeface="+mn-ea"/>
                <a:cs typeface="+mn-cs"/>
              </a:defRPr>
            </a:lvl3pPr>
            <a:lvl4pPr marL="1528237"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4pPr>
            <a:lvl5pPr marL="2037649"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5pPr>
            <a:lvl6pPr marL="2547061"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6pPr>
            <a:lvl7pPr marL="3056473"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7pPr>
            <a:lvl8pPr marL="3565886"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8pPr>
            <a:lvl9pPr marL="4075298" indent="0" algn="ctr" defTabSz="1018824" rtl="0" eaLnBrk="1" latinLnBrk="0" hangingPunct="1">
              <a:spcBef>
                <a:spcPct val="20000"/>
              </a:spcBef>
              <a:buFont typeface="Arial" panose="020B0604020202020204" pitchFamily="34" charset="0"/>
              <a:buNone/>
              <a:defRPr sz="2200" kern="1200">
                <a:solidFill>
                  <a:schemeClr val="tx1">
                    <a:tint val="75000"/>
                  </a:schemeClr>
                </a:solidFill>
                <a:latin typeface="+mn-lt"/>
                <a:ea typeface="+mn-ea"/>
                <a:cs typeface="+mn-cs"/>
              </a:defRPr>
            </a:lvl9pPr>
          </a:lstStyle>
          <a:p>
            <a:pPr algn="l"/>
            <a:endParaRPr lang="en-US" sz="2000" b="1" u="sng" dirty="0">
              <a:solidFill>
                <a:schemeClr val="tx1"/>
              </a:solidFill>
            </a:endParaRPr>
          </a:p>
        </p:txBody>
      </p:sp>
    </p:spTree>
    <p:extLst>
      <p:ext uri="{BB962C8B-B14F-4D97-AF65-F5344CB8AC3E}">
        <p14:creationId xmlns:p14="http://schemas.microsoft.com/office/powerpoint/2010/main" val="25591013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9052560" cy="1295400"/>
          </a:xfrm>
        </p:spPr>
        <p:txBody>
          <a:bodyPr>
            <a:normAutofit/>
          </a:bodyPr>
          <a:lstStyle/>
          <a:p>
            <a:r>
              <a:rPr lang="en-US" sz="3600" b="1" dirty="0" smtClean="0"/>
              <a:t>Project Site</a:t>
            </a:r>
            <a:endParaRPr lang="en-US" sz="2700" b="1" dirty="0"/>
          </a:p>
        </p:txBody>
      </p:sp>
      <p:pic>
        <p:nvPicPr>
          <p:cNvPr id="6" name="Content Placeholder 5" descr="2014-08-01_Resort World NY_Day_aerial view_Low_rez2[1].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491" y="1812925"/>
            <a:ext cx="8205418" cy="5130800"/>
          </a:xfrm>
        </p:spPr>
      </p:pic>
      <p:sp>
        <p:nvSpPr>
          <p:cNvPr id="5" name="Rectangle 4"/>
          <p:cNvSpPr/>
          <p:nvPr/>
        </p:nvSpPr>
        <p:spPr>
          <a:xfrm>
            <a:off x="0" y="1600200"/>
            <a:ext cx="10058400" cy="617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8" tIns="45667" rIns="91338" bIns="45667" rtlCol="0" anchor="ctr"/>
          <a:lstStyle/>
          <a:p>
            <a:pPr algn="ctr"/>
            <a:endParaRPr lang="en-US" dirty="0"/>
          </a:p>
        </p:txBody>
      </p:sp>
      <p:sp>
        <p:nvSpPr>
          <p:cNvPr id="7" name="Slide Number Placeholder 6"/>
          <p:cNvSpPr>
            <a:spLocks noGrp="1"/>
          </p:cNvSpPr>
          <p:nvPr>
            <p:ph type="sldNum" sz="quarter" idx="12"/>
          </p:nvPr>
        </p:nvSpPr>
        <p:spPr>
          <a:xfrm>
            <a:off x="457200" y="7162800"/>
            <a:ext cx="2346960" cy="413808"/>
          </a:xfrm>
        </p:spPr>
        <p:txBody>
          <a:bodyPr/>
          <a:lstStyle/>
          <a:p>
            <a:fld id="{E0DFA0FD-C28B-44CC-8EF8-D9BB6EFA0187}" type="slidenum">
              <a:rPr lang="en-US" smtClean="0">
                <a:solidFill>
                  <a:schemeClr val="tx1"/>
                </a:solidFill>
              </a:rPr>
              <a:t>2</a:t>
            </a:fld>
            <a:endParaRPr lang="en-US" dirty="0">
              <a:solidFill>
                <a:schemeClr val="tx1"/>
              </a:solidFill>
            </a:endParaRPr>
          </a:p>
        </p:txBody>
      </p:sp>
      <p:pic>
        <p:nvPicPr>
          <p:cNvPr id="1026" name="Picture 2" descr="P:\Genting - Orange County (28078-067)\Materials for Environmental Groups\Renderings for 8.21.14 Powerpoint\2014-08-15_Large Aeri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600200"/>
            <a:ext cx="10058400" cy="510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576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9525000" cy="609598"/>
          </a:xfrm>
        </p:spPr>
        <p:txBody>
          <a:bodyPr>
            <a:normAutofit fontScale="90000"/>
          </a:bodyPr>
          <a:lstStyle/>
          <a:p>
            <a:r>
              <a:rPr lang="en-US" sz="4000" b="1" dirty="0" smtClean="0"/>
              <a:t>Project Description</a:t>
            </a:r>
            <a:r>
              <a:rPr lang="en-US" sz="4000" b="1" u="sng" dirty="0"/>
              <a:t/>
            </a:r>
            <a:br>
              <a:rPr lang="en-US" sz="4000" b="1" u="sng" dirty="0"/>
            </a:br>
            <a:r>
              <a:rPr lang="en-US" sz="3600" b="1" u="sng" dirty="0" smtClean="0"/>
              <a:t> </a:t>
            </a:r>
            <a:endParaRPr lang="en-US" sz="3600" b="1" u="sng" dirty="0"/>
          </a:p>
        </p:txBody>
      </p:sp>
      <p:sp>
        <p:nvSpPr>
          <p:cNvPr id="3" name="Content Placeholder 2"/>
          <p:cNvSpPr>
            <a:spLocks noGrp="1"/>
          </p:cNvSpPr>
          <p:nvPr>
            <p:ph idx="1"/>
          </p:nvPr>
        </p:nvSpPr>
        <p:spPr>
          <a:xfrm>
            <a:off x="152402" y="1524000"/>
            <a:ext cx="9524998" cy="6019800"/>
          </a:xfrm>
        </p:spPr>
        <p:txBody>
          <a:bodyPr>
            <a:normAutofit/>
          </a:bodyPr>
          <a:lstStyle/>
          <a:p>
            <a:r>
              <a:rPr lang="en-US" sz="2600" u="sng" dirty="0" smtClean="0"/>
              <a:t>Mix of resort uses (highlights) </a:t>
            </a:r>
          </a:p>
          <a:p>
            <a:pPr lvl="1">
              <a:spcBef>
                <a:spcPts val="300"/>
              </a:spcBef>
            </a:pPr>
            <a:r>
              <a:rPr lang="en-US" sz="2100" dirty="0" smtClean="0"/>
              <a:t>1,000-room Resorts World Grand Hotel, six-to-seven stories tall, with casino (on abandoned landing strip)</a:t>
            </a:r>
          </a:p>
          <a:p>
            <a:pPr lvl="1">
              <a:spcBef>
                <a:spcPts val="300"/>
              </a:spcBef>
            </a:pPr>
            <a:r>
              <a:rPr lang="en-US" sz="2100" dirty="0" smtClean="0"/>
              <a:t>World Fairgrounds (on existing New York Renaissance Faire site)</a:t>
            </a:r>
          </a:p>
          <a:p>
            <a:pPr lvl="1">
              <a:spcBef>
                <a:spcPts val="300"/>
              </a:spcBef>
            </a:pPr>
            <a:r>
              <a:rPr lang="en-US" sz="2100" dirty="0" smtClean="0"/>
              <a:t>Ski Village (on existing Tuxedo Ridge Ski Center)</a:t>
            </a:r>
            <a:endParaRPr lang="en-US" sz="2100" dirty="0"/>
          </a:p>
          <a:p>
            <a:pPr lvl="1">
              <a:spcBef>
                <a:spcPts val="300"/>
              </a:spcBef>
            </a:pPr>
            <a:r>
              <a:rPr lang="en-US" sz="2100" dirty="0" smtClean="0"/>
              <a:t>Re-established Sterling Gardens</a:t>
            </a:r>
          </a:p>
          <a:p>
            <a:r>
              <a:rPr lang="en-US" sz="2600" u="sng" dirty="0" smtClean="0"/>
              <a:t>Ancillary Uses</a:t>
            </a:r>
            <a:endParaRPr lang="en-US" sz="2600" u="sng" dirty="0"/>
          </a:p>
          <a:p>
            <a:pPr lvl="1">
              <a:spcBef>
                <a:spcPts val="300"/>
              </a:spcBef>
            </a:pPr>
            <a:r>
              <a:rPr lang="en-US" sz="2100" dirty="0" smtClean="0"/>
              <a:t>Dining and lodging-related commercial uses</a:t>
            </a:r>
          </a:p>
          <a:p>
            <a:pPr lvl="1">
              <a:spcBef>
                <a:spcPts val="300"/>
              </a:spcBef>
            </a:pPr>
            <a:r>
              <a:rPr lang="en-US" sz="2100" dirty="0" smtClean="0"/>
              <a:t>Arboretum</a:t>
            </a:r>
          </a:p>
          <a:p>
            <a:pPr lvl="1">
              <a:spcBef>
                <a:spcPts val="300"/>
              </a:spcBef>
            </a:pPr>
            <a:r>
              <a:rPr lang="en-US" sz="2100" dirty="0" smtClean="0"/>
              <a:t>2,500-seat amphitheater</a:t>
            </a:r>
          </a:p>
          <a:p>
            <a:pPr lvl="1">
              <a:spcBef>
                <a:spcPts val="300"/>
              </a:spcBef>
            </a:pPr>
            <a:r>
              <a:rPr lang="en-US" sz="2100" dirty="0" smtClean="0"/>
              <a:t>Funicular inclined railway</a:t>
            </a:r>
          </a:p>
          <a:p>
            <a:pPr lvl="1">
              <a:spcBef>
                <a:spcPts val="300"/>
              </a:spcBef>
            </a:pPr>
            <a:r>
              <a:rPr lang="en-US" sz="2100" dirty="0" smtClean="0"/>
              <a:t>Zip lines</a:t>
            </a:r>
          </a:p>
          <a:p>
            <a:pPr lvl="1">
              <a:spcBef>
                <a:spcPts val="300"/>
              </a:spcBef>
            </a:pPr>
            <a:r>
              <a:rPr lang="en-US" sz="2100" dirty="0" smtClean="0"/>
              <a:t>Toboggan run</a:t>
            </a:r>
          </a:p>
          <a:p>
            <a:pPr lvl="1">
              <a:spcBef>
                <a:spcPts val="300"/>
              </a:spcBef>
            </a:pPr>
            <a:r>
              <a:rPr lang="en-US" sz="2100" dirty="0" smtClean="0"/>
              <a:t>Snowboard pipes and rails</a:t>
            </a:r>
          </a:p>
          <a:p>
            <a:pPr lvl="1">
              <a:spcBef>
                <a:spcPts val="300"/>
              </a:spcBef>
            </a:pPr>
            <a:r>
              <a:rPr lang="en-US" sz="2100" dirty="0" smtClean="0"/>
              <a:t>Indian Kill Riverfront Walk </a:t>
            </a:r>
          </a:p>
          <a:p>
            <a:pPr lvl="1"/>
            <a:endParaRPr lang="en-US" sz="2100" dirty="0"/>
          </a:p>
          <a:p>
            <a:pPr lvl="1"/>
            <a:endParaRPr lang="en-US" sz="2100" dirty="0"/>
          </a:p>
          <a:p>
            <a:pPr lvl="1"/>
            <a:endParaRPr lang="en-US" sz="2100" dirty="0" smtClean="0"/>
          </a:p>
          <a:p>
            <a:pPr lvl="1"/>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3</a:t>
            </a:fld>
            <a:endParaRPr lang="en-US" dirty="0"/>
          </a:p>
        </p:txBody>
      </p:sp>
    </p:spTree>
    <p:extLst>
      <p:ext uri="{BB962C8B-B14F-4D97-AF65-F5344CB8AC3E}">
        <p14:creationId xmlns:p14="http://schemas.microsoft.com/office/powerpoint/2010/main" val="1671265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4"/>
            <a:ext cx="9052560" cy="1219200"/>
          </a:xfrm>
        </p:spPr>
        <p:txBody>
          <a:bodyPr>
            <a:normAutofit/>
          </a:bodyPr>
          <a:lstStyle/>
          <a:p>
            <a:r>
              <a:rPr lang="en-US" sz="3600" b="1" dirty="0" smtClean="0"/>
              <a:t>Proposed Access and Parking</a:t>
            </a:r>
            <a:endParaRPr lang="en-US" sz="3600" b="1" dirty="0"/>
          </a:p>
        </p:txBody>
      </p:sp>
      <p:sp>
        <p:nvSpPr>
          <p:cNvPr id="3" name="Content Placeholder 2"/>
          <p:cNvSpPr>
            <a:spLocks noGrp="1"/>
          </p:cNvSpPr>
          <p:nvPr>
            <p:ph idx="1"/>
          </p:nvPr>
        </p:nvSpPr>
        <p:spPr>
          <a:xfrm>
            <a:off x="457201" y="1600200"/>
            <a:ext cx="9372600" cy="5410200"/>
          </a:xfrm>
        </p:spPr>
        <p:txBody>
          <a:bodyPr>
            <a:normAutofit fontScale="92500" lnSpcReduction="20000"/>
          </a:bodyPr>
          <a:lstStyle/>
          <a:p>
            <a:pPr>
              <a:lnSpc>
                <a:spcPct val="120000"/>
              </a:lnSpc>
            </a:pPr>
            <a:r>
              <a:rPr lang="en-US" sz="3500" dirty="0" smtClean="0"/>
              <a:t>Proposed new Interchange 15B on I-87/New York Thruway at Route 106</a:t>
            </a:r>
          </a:p>
          <a:p>
            <a:pPr lvl="1"/>
            <a:r>
              <a:rPr lang="en-US" sz="3000" dirty="0" smtClean="0"/>
              <a:t>Subject to separate EIS under State Environmental Quality Review process</a:t>
            </a:r>
          </a:p>
          <a:p>
            <a:pPr lvl="1"/>
            <a:r>
              <a:rPr lang="en-US" sz="3000" dirty="0" smtClean="0"/>
              <a:t>Chapter X of the Resort DEIS contains a cumulative impact assessment covering the combined impact of the Resort and Interchange</a:t>
            </a:r>
            <a:endParaRPr lang="en-US" sz="3000" dirty="0"/>
          </a:p>
          <a:p>
            <a:pPr>
              <a:lnSpc>
                <a:spcPct val="120000"/>
              </a:lnSpc>
            </a:pPr>
            <a:r>
              <a:rPr lang="en-US" sz="3500" dirty="0" smtClean="0"/>
              <a:t>Total of 8,786 parking spaces (</a:t>
            </a:r>
            <a:r>
              <a:rPr lang="en-US" sz="3500" dirty="0"/>
              <a:t>net increase of 5,786 </a:t>
            </a:r>
            <a:r>
              <a:rPr lang="en-US" sz="3500" dirty="0" smtClean="0"/>
              <a:t>spaces over </a:t>
            </a:r>
            <a:r>
              <a:rPr lang="en-US" sz="3500" dirty="0"/>
              <a:t>existing</a:t>
            </a:r>
            <a:r>
              <a:rPr lang="en-US" sz="3500" dirty="0" smtClean="0"/>
              <a:t>)</a:t>
            </a:r>
            <a:endParaRPr lang="en-US" sz="3000" dirty="0"/>
          </a:p>
          <a:p>
            <a:pPr>
              <a:lnSpc>
                <a:spcPct val="120000"/>
              </a:lnSpc>
            </a:pPr>
            <a:r>
              <a:rPr lang="en-US" sz="3500" dirty="0" smtClean="0"/>
              <a:t>Two grade-separated pedestrian bridges over Route 17A to connect the site’s activities</a:t>
            </a:r>
          </a:p>
          <a:p>
            <a:endParaRPr lang="en-US" sz="2800" dirty="0"/>
          </a:p>
          <a:p>
            <a:endParaRPr lang="en-US" sz="2300" dirty="0"/>
          </a:p>
        </p:txBody>
      </p:sp>
      <p:sp>
        <p:nvSpPr>
          <p:cNvPr id="5" name="Slide Number Placeholder 4"/>
          <p:cNvSpPr>
            <a:spLocks noGrp="1"/>
          </p:cNvSpPr>
          <p:nvPr>
            <p:ph type="sldNum" sz="quarter" idx="12"/>
          </p:nvPr>
        </p:nvSpPr>
        <p:spPr/>
        <p:txBody>
          <a:bodyPr/>
          <a:lstStyle/>
          <a:p>
            <a:fld id="{E0DFA0FD-C28B-44CC-8EF8-D9BB6EFA0187}" type="slidenum">
              <a:rPr lang="en-US" smtClean="0"/>
              <a:t>4</a:t>
            </a:fld>
            <a:endParaRPr lang="en-US"/>
          </a:p>
        </p:txBody>
      </p:sp>
    </p:spTree>
    <p:extLst>
      <p:ext uri="{BB962C8B-B14F-4D97-AF65-F5344CB8AC3E}">
        <p14:creationId xmlns:p14="http://schemas.microsoft.com/office/powerpoint/2010/main" val="3342878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28600" y="7239000"/>
            <a:ext cx="2346960" cy="413808"/>
          </a:xfrm>
        </p:spPr>
        <p:txBody>
          <a:bodyPr/>
          <a:lstStyle/>
          <a:p>
            <a:fld id="{E0DFA0FD-C28B-44CC-8EF8-D9BB6EFA0187}" type="slidenum">
              <a:rPr lang="en-US" smtClean="0"/>
              <a:t>5</a:t>
            </a:fld>
            <a:endParaRPr lang="en-US" dirty="0"/>
          </a:p>
        </p:txBody>
      </p:sp>
      <p:sp>
        <p:nvSpPr>
          <p:cNvPr id="7" name="Title 6"/>
          <p:cNvSpPr>
            <a:spLocks noGrp="1"/>
          </p:cNvSpPr>
          <p:nvPr>
            <p:ph type="title"/>
          </p:nvPr>
        </p:nvSpPr>
        <p:spPr/>
        <p:txBody>
          <a:bodyPr>
            <a:normAutofit/>
          </a:bodyPr>
          <a:lstStyle/>
          <a:p>
            <a:r>
              <a:rPr lang="en-US" sz="3600" b="1" dirty="0" smtClean="0"/>
              <a:t>Proposed Interchange 15B</a:t>
            </a:r>
            <a:r>
              <a:rPr lang="en-US" sz="3600" b="1" u="sng" dirty="0" smtClean="0"/>
              <a:t> </a:t>
            </a:r>
            <a:endParaRPr lang="en-US" sz="3600" b="1" u="sng"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 y="1219200"/>
            <a:ext cx="1008319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72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73376"/>
            <a:ext cx="9601200" cy="979224"/>
          </a:xfrm>
        </p:spPr>
        <p:txBody>
          <a:bodyPr>
            <a:normAutofit/>
          </a:bodyPr>
          <a:lstStyle/>
          <a:p>
            <a:r>
              <a:rPr lang="en-US" sz="3600" b="1" dirty="0" smtClean="0"/>
              <a:t>Project Purpose &amp; Need</a:t>
            </a:r>
            <a:r>
              <a:rPr lang="en-US" sz="3600" b="1" u="sng" dirty="0" smtClean="0"/>
              <a:t> </a:t>
            </a:r>
            <a:endParaRPr lang="en-US" sz="3600" b="1" u="sng" dirty="0"/>
          </a:p>
        </p:txBody>
      </p:sp>
      <p:sp>
        <p:nvSpPr>
          <p:cNvPr id="3" name="Content Placeholder 2"/>
          <p:cNvSpPr>
            <a:spLocks noGrp="1"/>
          </p:cNvSpPr>
          <p:nvPr>
            <p:ph idx="1"/>
          </p:nvPr>
        </p:nvSpPr>
        <p:spPr>
          <a:xfrm>
            <a:off x="533400" y="1752600"/>
            <a:ext cx="9296400" cy="5510425"/>
          </a:xfrm>
        </p:spPr>
        <p:txBody>
          <a:bodyPr>
            <a:normAutofit/>
          </a:bodyPr>
          <a:lstStyle/>
          <a:p>
            <a:r>
              <a:rPr lang="en-US" sz="2800" dirty="0" smtClean="0"/>
              <a:t>Meet the purpose and needs of the Upstate New York Gaming and Economic Development Act of 2013</a:t>
            </a:r>
            <a:endParaRPr lang="en-US" sz="2300" dirty="0" smtClean="0"/>
          </a:p>
          <a:p>
            <a:pPr lvl="1"/>
            <a:r>
              <a:rPr lang="en-US" sz="2100" u="sng" dirty="0" smtClean="0"/>
              <a:t>Create jobs</a:t>
            </a:r>
            <a:r>
              <a:rPr lang="en-US" sz="2100" dirty="0" smtClean="0"/>
              <a:t>: the Project would create over 4,000 full and part-time jobs</a:t>
            </a:r>
          </a:p>
          <a:p>
            <a:pPr lvl="1"/>
            <a:r>
              <a:rPr lang="en-US" sz="2100" u="sng" dirty="0" smtClean="0"/>
              <a:t>Reduce unemployment in disadvantaged areas of the State</a:t>
            </a:r>
            <a:r>
              <a:rPr lang="en-US" sz="2100" dirty="0" smtClean="0"/>
              <a:t>: Hudson Valley has over 50,000 unemployed residents</a:t>
            </a:r>
            <a:endParaRPr lang="en-US" sz="2100" dirty="0"/>
          </a:p>
          <a:p>
            <a:pPr lvl="1"/>
            <a:r>
              <a:rPr lang="en-US" sz="2100" u="sng" dirty="0" smtClean="0"/>
              <a:t>Enhance the State’s tourism industry</a:t>
            </a:r>
            <a:endParaRPr lang="en-US" sz="2100" u="sng" dirty="0"/>
          </a:p>
          <a:p>
            <a:pPr lvl="1"/>
            <a:r>
              <a:rPr lang="en-US" sz="2100" u="sng" dirty="0" smtClean="0"/>
              <a:t>Generate substantial revenue for public education and taxpayer relief</a:t>
            </a:r>
            <a:r>
              <a:rPr lang="en-US" sz="2100" dirty="0" smtClean="0"/>
              <a:t> </a:t>
            </a:r>
          </a:p>
          <a:p>
            <a:r>
              <a:rPr lang="en-US" sz="2800" dirty="0" smtClean="0">
                <a:solidFill>
                  <a:srgbClr val="000000"/>
                </a:solidFill>
              </a:rPr>
              <a:t>Be consistent with RW Orange County’s June 30 Application to the State in response to the Request for Applications (RFA) to Develop and Operate a Gaming Facility in New York State</a:t>
            </a:r>
            <a:endParaRPr lang="en-US" sz="2800" dirty="0" smtClean="0"/>
          </a:p>
        </p:txBody>
      </p:sp>
      <p:sp>
        <p:nvSpPr>
          <p:cNvPr id="5" name="Slide Number Placeholder 4"/>
          <p:cNvSpPr>
            <a:spLocks noGrp="1"/>
          </p:cNvSpPr>
          <p:nvPr>
            <p:ph type="sldNum" sz="quarter" idx="12"/>
          </p:nvPr>
        </p:nvSpPr>
        <p:spPr/>
        <p:txBody>
          <a:bodyPr/>
          <a:lstStyle/>
          <a:p>
            <a:fld id="{E0DFA0FD-C28B-44CC-8EF8-D9BB6EFA0187}" type="slidenum">
              <a:rPr lang="en-US" smtClean="0"/>
              <a:t>6</a:t>
            </a:fld>
            <a:endParaRPr lang="en-US"/>
          </a:p>
        </p:txBody>
      </p:sp>
    </p:spTree>
    <p:extLst>
      <p:ext uri="{BB962C8B-B14F-4D97-AF65-F5344CB8AC3E}">
        <p14:creationId xmlns:p14="http://schemas.microsoft.com/office/powerpoint/2010/main" val="15890786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Project Alternatives</a:t>
            </a:r>
            <a:endParaRPr lang="en-US" sz="3600" b="1" dirty="0"/>
          </a:p>
        </p:txBody>
      </p:sp>
      <p:sp>
        <p:nvSpPr>
          <p:cNvPr id="3" name="Content Placeholder 2"/>
          <p:cNvSpPr>
            <a:spLocks noGrp="1"/>
          </p:cNvSpPr>
          <p:nvPr>
            <p:ph idx="1"/>
          </p:nvPr>
        </p:nvSpPr>
        <p:spPr>
          <a:xfrm>
            <a:off x="457200" y="1295400"/>
            <a:ext cx="9052560" cy="5638800"/>
          </a:xfrm>
        </p:spPr>
        <p:txBody>
          <a:bodyPr>
            <a:normAutofit fontScale="92500" lnSpcReduction="20000"/>
          </a:bodyPr>
          <a:lstStyle/>
          <a:p>
            <a:r>
              <a:rPr lang="en-US" sz="4000" dirty="0" smtClean="0"/>
              <a:t>No-Build Alternative</a:t>
            </a:r>
            <a:endParaRPr lang="en-US" sz="4000" dirty="0"/>
          </a:p>
          <a:p>
            <a:pPr lvl="1"/>
            <a:r>
              <a:rPr lang="en-US" sz="3000" dirty="0" smtClean="0"/>
              <a:t>No changes from existing NY Renaissance Faire and Tuxedo Ridge Ski Center uses</a:t>
            </a:r>
          </a:p>
          <a:p>
            <a:pPr lvl="1"/>
            <a:r>
              <a:rPr lang="en-US" sz="3000" dirty="0" smtClean="0"/>
              <a:t>Does not meet the Purpose and Need</a:t>
            </a:r>
          </a:p>
          <a:p>
            <a:r>
              <a:rPr lang="en-US" sz="3800" dirty="0" smtClean="0"/>
              <a:t> As-of-Right Alternative</a:t>
            </a:r>
            <a:endParaRPr lang="en-US" sz="4000" dirty="0"/>
          </a:p>
          <a:p>
            <a:pPr lvl="1"/>
            <a:r>
              <a:rPr lang="en-US" sz="2700" dirty="0" smtClean="0"/>
              <a:t>Redevelopment to the maximum allowed under existing zoning: 49 single-family residences on 177.2 acres </a:t>
            </a:r>
          </a:p>
          <a:p>
            <a:pPr lvl="1"/>
            <a:r>
              <a:rPr lang="en-US" sz="2700" dirty="0" smtClean="0"/>
              <a:t>Does not meet the Purpose and Need</a:t>
            </a:r>
            <a:endParaRPr lang="en-US" sz="2700" dirty="0"/>
          </a:p>
          <a:p>
            <a:r>
              <a:rPr lang="en-US" sz="3800" dirty="0" smtClean="0"/>
              <a:t>Alternative Architectural Building Design</a:t>
            </a:r>
            <a:endParaRPr lang="en-US" sz="3800" dirty="0"/>
          </a:p>
          <a:p>
            <a:pPr lvl="1"/>
            <a:r>
              <a:rPr lang="en-US" sz="2700" dirty="0" smtClean="0"/>
              <a:t>Height of spires on hotel reduced from over 200 feet to 172 feet, consistent with the Scoping Document</a:t>
            </a:r>
          </a:p>
          <a:p>
            <a:pPr lvl="1"/>
            <a:r>
              <a:rPr lang="en-US" sz="2700" dirty="0" smtClean="0"/>
              <a:t>Otherwise, identical to the Proposed Project with increased mitigation </a:t>
            </a:r>
            <a:endParaRPr lang="en-US" sz="2700" dirty="0"/>
          </a:p>
          <a:p>
            <a:pPr lvl="2"/>
            <a:endParaRPr lang="en-US" sz="2900" dirty="0"/>
          </a:p>
          <a:p>
            <a:pPr lvl="1"/>
            <a:endParaRPr lang="en-US" sz="2700" dirty="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0DFA0FD-C28B-44CC-8EF8-D9BB6EFA0187}" type="slidenum">
              <a:rPr lang="en-US" smtClean="0"/>
              <a:t>7</a:t>
            </a:fld>
            <a:endParaRPr lang="en-US" dirty="0"/>
          </a:p>
        </p:txBody>
      </p:sp>
    </p:spTree>
    <p:extLst>
      <p:ext uri="{BB962C8B-B14F-4D97-AF65-F5344CB8AC3E}">
        <p14:creationId xmlns:p14="http://schemas.microsoft.com/office/powerpoint/2010/main" val="27911867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052560" cy="1295400"/>
          </a:xfrm>
        </p:spPr>
        <p:txBody>
          <a:bodyPr>
            <a:normAutofit/>
          </a:bodyPr>
          <a:lstStyle/>
          <a:p>
            <a:r>
              <a:rPr lang="en-US" sz="3600" b="1" dirty="0" smtClean="0"/>
              <a:t>Land Use, Zoning &amp; Public Policy</a:t>
            </a:r>
            <a:endParaRPr lang="en-US" sz="3600" b="1" dirty="0"/>
          </a:p>
        </p:txBody>
      </p:sp>
      <p:sp>
        <p:nvSpPr>
          <p:cNvPr id="3" name="Content Placeholder 2"/>
          <p:cNvSpPr>
            <a:spLocks noGrp="1"/>
          </p:cNvSpPr>
          <p:nvPr>
            <p:ph idx="1"/>
          </p:nvPr>
        </p:nvSpPr>
        <p:spPr>
          <a:xfrm>
            <a:off x="228600" y="1813560"/>
            <a:ext cx="9525000" cy="5129425"/>
          </a:xfrm>
        </p:spPr>
        <p:txBody>
          <a:bodyPr>
            <a:normAutofit lnSpcReduction="10000"/>
          </a:bodyPr>
          <a:lstStyle/>
          <a:p>
            <a:r>
              <a:rPr lang="en-US" sz="2600" dirty="0" smtClean="0"/>
              <a:t>No-Build Alternative</a:t>
            </a:r>
            <a:endParaRPr lang="en-US" sz="2600" dirty="0"/>
          </a:p>
          <a:p>
            <a:pPr lvl="1"/>
            <a:r>
              <a:rPr lang="en-US" sz="2100" dirty="0" smtClean="0"/>
              <a:t>Maintains existing land uses; consistent with zoning</a:t>
            </a:r>
          </a:p>
          <a:p>
            <a:pPr lvl="1"/>
            <a:r>
              <a:rPr lang="en-US" sz="2100" dirty="0" smtClean="0"/>
              <a:t>Does not advance economic development goals of the Town Comp Plan</a:t>
            </a:r>
          </a:p>
          <a:p>
            <a:pPr lvl="1"/>
            <a:r>
              <a:rPr lang="en-US" sz="2100" dirty="0" smtClean="0"/>
              <a:t>No anticipated impact on community character</a:t>
            </a:r>
            <a:endParaRPr lang="en-US" sz="2100" dirty="0"/>
          </a:p>
          <a:p>
            <a:r>
              <a:rPr lang="en-US" sz="2600" dirty="0" smtClean="0"/>
              <a:t>As-of-Right Alternative</a:t>
            </a:r>
          </a:p>
          <a:p>
            <a:pPr lvl="1">
              <a:spcBef>
                <a:spcPts val="24"/>
              </a:spcBef>
            </a:pPr>
            <a:r>
              <a:rPr lang="en-US" sz="2100" dirty="0" smtClean="0"/>
              <a:t>Replaces existing land uses with residential; </a:t>
            </a:r>
            <a:r>
              <a:rPr lang="en-US" sz="2100" dirty="0"/>
              <a:t>consistent</a:t>
            </a:r>
            <a:r>
              <a:rPr lang="en-US" sz="2800" dirty="0"/>
              <a:t> </a:t>
            </a:r>
            <a:r>
              <a:rPr lang="en-US" sz="2100" dirty="0"/>
              <a:t>with</a:t>
            </a:r>
            <a:r>
              <a:rPr lang="en-US" sz="2800" dirty="0"/>
              <a:t> </a:t>
            </a:r>
            <a:r>
              <a:rPr lang="en-US" sz="2100" dirty="0"/>
              <a:t>zoning</a:t>
            </a:r>
          </a:p>
          <a:p>
            <a:pPr lvl="1">
              <a:spcBef>
                <a:spcPts val="24"/>
              </a:spcBef>
            </a:pPr>
            <a:r>
              <a:rPr lang="en-US" sz="2100" dirty="0"/>
              <a:t>Does</a:t>
            </a:r>
            <a:r>
              <a:rPr lang="en-US" sz="2800" dirty="0"/>
              <a:t> </a:t>
            </a:r>
            <a:r>
              <a:rPr lang="en-US" sz="2100" dirty="0"/>
              <a:t>not</a:t>
            </a:r>
            <a:r>
              <a:rPr lang="en-US" sz="2800" dirty="0"/>
              <a:t> </a:t>
            </a:r>
            <a:r>
              <a:rPr lang="en-US" sz="2100" dirty="0"/>
              <a:t>a</a:t>
            </a:r>
            <a:r>
              <a:rPr lang="en-US" sz="2100" dirty="0" smtClean="0"/>
              <a:t>dvance</a:t>
            </a:r>
            <a:r>
              <a:rPr lang="en-US" sz="2800" dirty="0" smtClean="0"/>
              <a:t> </a:t>
            </a:r>
            <a:r>
              <a:rPr lang="en-US" sz="2100" dirty="0"/>
              <a:t>economic</a:t>
            </a:r>
            <a:r>
              <a:rPr lang="en-US" sz="2800" dirty="0"/>
              <a:t> </a:t>
            </a:r>
            <a:r>
              <a:rPr lang="en-US" sz="2100" dirty="0"/>
              <a:t>development</a:t>
            </a:r>
            <a:r>
              <a:rPr lang="en-US" sz="2800" dirty="0"/>
              <a:t> </a:t>
            </a:r>
            <a:r>
              <a:rPr lang="en-US" sz="2100" dirty="0"/>
              <a:t>goals</a:t>
            </a:r>
            <a:r>
              <a:rPr lang="en-US" sz="2800" dirty="0"/>
              <a:t> </a:t>
            </a:r>
            <a:r>
              <a:rPr lang="en-US" sz="2100" dirty="0"/>
              <a:t>of</a:t>
            </a:r>
            <a:r>
              <a:rPr lang="en-US" sz="2800" dirty="0"/>
              <a:t> </a:t>
            </a:r>
            <a:r>
              <a:rPr lang="en-US" sz="2100" dirty="0"/>
              <a:t>the</a:t>
            </a:r>
            <a:r>
              <a:rPr lang="en-US" sz="2800" dirty="0"/>
              <a:t> </a:t>
            </a:r>
            <a:r>
              <a:rPr lang="en-US" sz="2100" dirty="0"/>
              <a:t>Town</a:t>
            </a:r>
            <a:r>
              <a:rPr lang="en-US" sz="2800" dirty="0"/>
              <a:t> </a:t>
            </a:r>
            <a:r>
              <a:rPr lang="en-US" sz="2100" dirty="0"/>
              <a:t>Comp</a:t>
            </a:r>
            <a:r>
              <a:rPr lang="en-US" sz="2800" dirty="0"/>
              <a:t> </a:t>
            </a:r>
            <a:r>
              <a:rPr lang="en-US" sz="2100" dirty="0"/>
              <a:t>Plan</a:t>
            </a:r>
          </a:p>
          <a:p>
            <a:pPr lvl="1">
              <a:spcBef>
                <a:spcPts val="24"/>
              </a:spcBef>
            </a:pPr>
            <a:r>
              <a:rPr lang="en-US" sz="2100" dirty="0"/>
              <a:t>No</a:t>
            </a:r>
            <a:r>
              <a:rPr lang="en-US" sz="2800" dirty="0"/>
              <a:t> </a:t>
            </a:r>
            <a:r>
              <a:rPr lang="en-US" sz="2100" dirty="0"/>
              <a:t>anticipated</a:t>
            </a:r>
            <a:r>
              <a:rPr lang="en-US" sz="2800" dirty="0"/>
              <a:t> </a:t>
            </a:r>
            <a:r>
              <a:rPr lang="en-US" sz="2100" dirty="0"/>
              <a:t>impact</a:t>
            </a:r>
            <a:r>
              <a:rPr lang="en-US" sz="2800" dirty="0"/>
              <a:t> </a:t>
            </a:r>
            <a:r>
              <a:rPr lang="en-US" sz="2100" dirty="0"/>
              <a:t>on</a:t>
            </a:r>
            <a:r>
              <a:rPr lang="en-US" sz="2800" dirty="0"/>
              <a:t> </a:t>
            </a:r>
            <a:r>
              <a:rPr lang="en-US" sz="2100" dirty="0"/>
              <a:t>community</a:t>
            </a:r>
            <a:r>
              <a:rPr lang="en-US" sz="2800" dirty="0"/>
              <a:t> </a:t>
            </a:r>
            <a:r>
              <a:rPr lang="en-US" sz="2100" dirty="0"/>
              <a:t>character</a:t>
            </a:r>
          </a:p>
          <a:p>
            <a:r>
              <a:rPr lang="en-US" sz="2600" dirty="0" smtClean="0"/>
              <a:t>Proposed Project/Architectural </a:t>
            </a:r>
            <a:r>
              <a:rPr lang="en-US" sz="2600" dirty="0"/>
              <a:t>D</a:t>
            </a:r>
            <a:r>
              <a:rPr lang="en-US" sz="2600" dirty="0" smtClean="0"/>
              <a:t>esign Alternative</a:t>
            </a:r>
          </a:p>
          <a:p>
            <a:pPr lvl="1"/>
            <a:r>
              <a:rPr lang="en-US" sz="2100" dirty="0" smtClean="0"/>
              <a:t>Adds fuller use of the site; maintains </a:t>
            </a:r>
            <a:r>
              <a:rPr lang="en-US" sz="2100" dirty="0"/>
              <a:t>existing land </a:t>
            </a:r>
            <a:r>
              <a:rPr lang="en-US" sz="2100" dirty="0" smtClean="0"/>
              <a:t>uses</a:t>
            </a:r>
          </a:p>
          <a:p>
            <a:pPr lvl="1"/>
            <a:r>
              <a:rPr lang="en-US" sz="2100" dirty="0" smtClean="0"/>
              <a:t>Consistent </a:t>
            </a:r>
            <a:r>
              <a:rPr lang="en-US" sz="2100" dirty="0"/>
              <a:t>with </a:t>
            </a:r>
            <a:r>
              <a:rPr lang="en-US" sz="2100" dirty="0" smtClean="0"/>
              <a:t>Gaming Overlay Zoning District &amp; Town Comprehensive </a:t>
            </a:r>
            <a:r>
              <a:rPr lang="en-US" sz="2100" dirty="0"/>
              <a:t>Plan</a:t>
            </a:r>
          </a:p>
          <a:p>
            <a:pPr lvl="1"/>
            <a:r>
              <a:rPr lang="en-US" sz="2100" dirty="0" smtClean="0"/>
              <a:t>Potential impacts on community character mitigated through traffic mitigation and measures to minimize visibility</a:t>
            </a:r>
            <a:endParaRPr lang="en-US" sz="2100" dirty="0"/>
          </a:p>
        </p:txBody>
      </p:sp>
      <p:sp>
        <p:nvSpPr>
          <p:cNvPr id="5" name="Slide Number Placeholder 4"/>
          <p:cNvSpPr>
            <a:spLocks noGrp="1"/>
          </p:cNvSpPr>
          <p:nvPr>
            <p:ph type="sldNum" sz="quarter" idx="12"/>
          </p:nvPr>
        </p:nvSpPr>
        <p:spPr/>
        <p:txBody>
          <a:bodyPr/>
          <a:lstStyle/>
          <a:p>
            <a:fld id="{E0DFA0FD-C28B-44CC-8EF8-D9BB6EFA0187}" type="slidenum">
              <a:rPr lang="en-US" smtClean="0"/>
              <a:t>8</a:t>
            </a:fld>
            <a:endParaRPr lang="en-US"/>
          </a:p>
        </p:txBody>
      </p:sp>
    </p:spTree>
    <p:extLst>
      <p:ext uri="{BB962C8B-B14F-4D97-AF65-F5344CB8AC3E}">
        <p14:creationId xmlns:p14="http://schemas.microsoft.com/office/powerpoint/2010/main" val="2736402291"/>
      </p:ext>
    </p:extLst>
  </p:cSld>
  <p:clrMapOvr>
    <a:masterClrMapping/>
  </p:clrMapOvr>
</p:sld>
</file>

<file path=ppt/theme/theme1.xml><?xml version="1.0" encoding="utf-8"?>
<a:theme xmlns:a="http://schemas.openxmlformats.org/drawingml/2006/main" name="CG_TestTheme_Standard_WS">
  <a:themeElements>
    <a:clrScheme name="CGSH">
      <a:dk1>
        <a:sysClr val="windowText" lastClr="000000"/>
      </a:dk1>
      <a:lt1>
        <a:sysClr val="window" lastClr="FFFFFF"/>
      </a:lt1>
      <a:dk2>
        <a:srgbClr val="000000"/>
      </a:dk2>
      <a:lt2>
        <a:srgbClr val="FFFFFF"/>
      </a:lt2>
      <a:accent1>
        <a:srgbClr val="9E3039"/>
      </a:accent1>
      <a:accent2>
        <a:srgbClr val="4B2942"/>
      </a:accent2>
      <a:accent3>
        <a:srgbClr val="002F5F"/>
      </a:accent3>
      <a:accent4>
        <a:srgbClr val="53682B"/>
      </a:accent4>
      <a:accent5>
        <a:srgbClr val="BD4F19"/>
      </a:accent5>
      <a:accent6>
        <a:srgbClr val="CE8E00"/>
      </a:accent6>
      <a:hlink>
        <a:srgbClr val="0000FF"/>
      </a:hlink>
      <a:folHlink>
        <a:srgbClr val="565A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G Cover Black - Widescreen">
  <a:themeElements>
    <a:clrScheme name="CGSH">
      <a:dk1>
        <a:sysClr val="windowText" lastClr="000000"/>
      </a:dk1>
      <a:lt1>
        <a:sysClr val="window" lastClr="FFFFFF"/>
      </a:lt1>
      <a:dk2>
        <a:srgbClr val="000000"/>
      </a:dk2>
      <a:lt2>
        <a:srgbClr val="FFFFFF"/>
      </a:lt2>
      <a:accent1>
        <a:srgbClr val="9E3039"/>
      </a:accent1>
      <a:accent2>
        <a:srgbClr val="4B2942"/>
      </a:accent2>
      <a:accent3>
        <a:srgbClr val="002F5F"/>
      </a:accent3>
      <a:accent4>
        <a:srgbClr val="53682B"/>
      </a:accent4>
      <a:accent5>
        <a:srgbClr val="BD4F19"/>
      </a:accent5>
      <a:accent6>
        <a:srgbClr val="CE8E00"/>
      </a:accent6>
      <a:hlink>
        <a:srgbClr val="0000FF"/>
      </a:hlink>
      <a:folHlink>
        <a:srgbClr val="565A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G Body - Widescreen">
  <a:themeElements>
    <a:clrScheme name="CGSH">
      <a:dk1>
        <a:sysClr val="windowText" lastClr="000000"/>
      </a:dk1>
      <a:lt1>
        <a:sysClr val="window" lastClr="FFFFFF"/>
      </a:lt1>
      <a:dk2>
        <a:srgbClr val="000000"/>
      </a:dk2>
      <a:lt2>
        <a:srgbClr val="FFFFFF"/>
      </a:lt2>
      <a:accent1>
        <a:srgbClr val="9E3039"/>
      </a:accent1>
      <a:accent2>
        <a:srgbClr val="4B2942"/>
      </a:accent2>
      <a:accent3>
        <a:srgbClr val="002F5F"/>
      </a:accent3>
      <a:accent4>
        <a:srgbClr val="53682B"/>
      </a:accent4>
      <a:accent5>
        <a:srgbClr val="BD4F19"/>
      </a:accent5>
      <a:accent6>
        <a:srgbClr val="CE8E00"/>
      </a:accent6>
      <a:hlink>
        <a:srgbClr val="0000FF"/>
      </a:hlink>
      <a:folHlink>
        <a:srgbClr val="565A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em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CG Standard_WS</Template>
  <TotalTime>6490</TotalTime>
  <Words>2270</Words>
  <Application>Microsoft Macintosh PowerPoint</Application>
  <PresentationFormat>Custom</PresentationFormat>
  <Paragraphs>250</Paragraphs>
  <Slides>26</Slides>
  <Notes>4</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CG_TestTheme_Standard_WS</vt:lpstr>
      <vt:lpstr>CG Cover Black - Widescreen</vt:lpstr>
      <vt:lpstr>CG Body - Widescreen</vt:lpstr>
      <vt:lpstr>Themex</vt:lpstr>
      <vt:lpstr>PowerPoint Presentation</vt:lpstr>
      <vt:lpstr>Outline</vt:lpstr>
      <vt:lpstr>Project Site</vt:lpstr>
      <vt:lpstr>Project Description  </vt:lpstr>
      <vt:lpstr>Proposed Access and Parking</vt:lpstr>
      <vt:lpstr>Proposed Interchange 15B </vt:lpstr>
      <vt:lpstr>Project Purpose &amp; Need </vt:lpstr>
      <vt:lpstr>Project Alternatives</vt:lpstr>
      <vt:lpstr>Land Use, Zoning &amp; Public Policy</vt:lpstr>
      <vt:lpstr>Geology, Soils &amp; Topography</vt:lpstr>
      <vt:lpstr>Groundwater Resources</vt:lpstr>
      <vt:lpstr>Wetlands &amp; Surface Waters</vt:lpstr>
      <vt:lpstr>Vegetation &amp; Wildlife</vt:lpstr>
      <vt:lpstr>Stormwater Management</vt:lpstr>
      <vt:lpstr>Water Supply</vt:lpstr>
      <vt:lpstr>Wastewater</vt:lpstr>
      <vt:lpstr>Energy Use &amp; Infrastructure Capacity</vt:lpstr>
      <vt:lpstr>Visual Character &amp; Aesthetic Resources</vt:lpstr>
      <vt:lpstr>Traffic, Transportation &amp; Parking</vt:lpstr>
      <vt:lpstr>Noise</vt:lpstr>
      <vt:lpstr>Air Quality</vt:lpstr>
      <vt:lpstr>Community Services &amp; Fiscal Impacts</vt:lpstr>
      <vt:lpstr>Cultural Resources</vt:lpstr>
      <vt:lpstr>Solid Waste &amp; Hazardous Materials</vt:lpstr>
      <vt:lpstr>Socioeconomics</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Brown</dc:creator>
  <cp:lastModifiedBy>Kevin Jones</cp:lastModifiedBy>
  <cp:revision>572</cp:revision>
  <cp:lastPrinted>2014-08-19T18:12:02Z</cp:lastPrinted>
  <dcterms:created xsi:type="dcterms:W3CDTF">2014-04-19T05:40:13Z</dcterms:created>
  <dcterms:modified xsi:type="dcterms:W3CDTF">2014-12-04T23:23:54Z</dcterms:modified>
</cp:coreProperties>
</file>